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9" r:id="rId3"/>
    <p:sldId id="282" r:id="rId4"/>
    <p:sldId id="289" r:id="rId5"/>
    <p:sldId id="283" r:id="rId6"/>
    <p:sldId id="284" r:id="rId7"/>
    <p:sldId id="290" r:id="rId8"/>
    <p:sldId id="288" r:id="rId9"/>
    <p:sldId id="286" r:id="rId10"/>
    <p:sldId id="28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1" d="100"/>
          <a:sy n="81" d="100"/>
        </p:scale>
        <p:origin x="126" y="8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8.svg"/><Relationship Id="rId1" Type="http://schemas.openxmlformats.org/officeDocument/2006/relationships/image" Target="../media/image20.png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Monetary donations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Fundraisers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Book donations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78920A66-14AA-493A-94A3-EB2227646032}" type="pres">
      <dgm:prSet presAssocID="{90119837-5B71-4D44-BB01-DB0B084933C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BD4B2-95FF-4CAC-AF0B-93016160F22E}" type="pres">
      <dgm:prSet presAssocID="{477D14C5-CED9-4CFC-B338-DFB0C8090B9F}" presName="compNode" presStyleCnt="0"/>
      <dgm:spPr/>
    </dgm:pt>
    <dgm:pt modelId="{914508AB-179F-4F65-9EEA-5E2948F593A9}" type="pres">
      <dgm:prSet presAssocID="{477D14C5-CED9-4CFC-B338-DFB0C8090B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0128761-72EF-43C9-8B61-93D72E68BD0B}" type="pres">
      <dgm:prSet presAssocID="{477D14C5-CED9-4CFC-B338-DFB0C8090B9F}" presName="iconSpace" presStyleCnt="0"/>
      <dgm:spPr/>
    </dgm:pt>
    <dgm:pt modelId="{547EB3EB-728A-4E5F-86B6-10DFC5F6E4A1}" type="pres">
      <dgm:prSet presAssocID="{477D14C5-CED9-4CFC-B338-DFB0C8090B9F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1A0B37-21FF-48F2-8558-8BC90CA96BD6}" type="pres">
      <dgm:prSet presAssocID="{477D14C5-CED9-4CFC-B338-DFB0C8090B9F}" presName="txSpace" presStyleCnt="0"/>
      <dgm:spPr/>
    </dgm:pt>
    <dgm:pt modelId="{B6B9D59E-265C-4A56-9690-582A394F7086}" type="pres">
      <dgm:prSet presAssocID="{477D14C5-CED9-4CFC-B338-DFB0C8090B9F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441759EA-81A8-4AD5-BDEB-CBF87B1100BD}" type="pres">
      <dgm:prSet presAssocID="{87E3C0DB-7BEE-424E-8E11-B838D238D595}" presName="sibTrans" presStyleCnt="0"/>
      <dgm:spPr/>
    </dgm:pt>
    <dgm:pt modelId="{0C480E37-B6BF-46EB-9CCD-4DEDC216D540}" type="pres">
      <dgm:prSet presAssocID="{3C67E77D-62FA-499D-B5E6-E79A091C5267}" presName="compNode" presStyleCnt="0"/>
      <dgm:spPr/>
    </dgm:pt>
    <dgm:pt modelId="{C1C64C9F-9575-432C-B4F5-F778901FBB06}" type="pres">
      <dgm:prSet presAssocID="{3C67E77D-62FA-499D-B5E6-E79A091C5267}" presName="iconRect" presStyleLbl="node1" presStyleIdx="1" presStyleCnt="3" custLinFactNeighborX="46506" custLinFactNeighborY="-20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AF2F563D-6CE2-4E39-AE10-151C5387C799}" type="pres">
      <dgm:prSet presAssocID="{3C67E77D-62FA-499D-B5E6-E79A091C5267}" presName="iconSpace" presStyleCnt="0"/>
      <dgm:spPr/>
    </dgm:pt>
    <dgm:pt modelId="{9D75AA35-D5D0-4075-8F3B-36895A5A43A2}" type="pres">
      <dgm:prSet presAssocID="{3C67E77D-62FA-499D-B5E6-E79A091C5267}" presName="parTx" presStyleLbl="revTx" presStyleIdx="2" presStyleCnt="6" custScaleX="76164" custLinFactNeighborX="8310" custLinFactNeighborY="29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6AAE06-ED09-4DE7-90E4-95FACD6D0A01}" type="pres">
      <dgm:prSet presAssocID="{3C67E77D-62FA-499D-B5E6-E79A091C5267}" presName="txSpace" presStyleCnt="0"/>
      <dgm:spPr/>
    </dgm:pt>
    <dgm:pt modelId="{3502EBE5-EFF8-4BA6-85CB-D6C5755E889F}" type="pres">
      <dgm:prSet presAssocID="{3C67E77D-62FA-499D-B5E6-E79A091C5267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9D7CB6C1-B1C4-492F-BA6F-44CDAE6BC909}" type="pres">
      <dgm:prSet presAssocID="{C056AC5D-B04E-4376-A1CB-3EAB7BE5AF5B}" presName="sibTrans" presStyleCnt="0"/>
      <dgm:spPr/>
    </dgm:pt>
    <dgm:pt modelId="{A2535054-422F-420E-ABF8-F6409D2C450D}" type="pres">
      <dgm:prSet presAssocID="{CC6B7442-0B72-4EF2-9F13-1325B51AFF9F}" presName="compNode" presStyleCnt="0"/>
      <dgm:spPr/>
    </dgm:pt>
    <dgm:pt modelId="{09656E4B-00CB-4CD7-99A4-501C8D0B4677}" type="pres">
      <dgm:prSet presAssocID="{CC6B7442-0B72-4EF2-9F13-1325B51AFF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99A2029-FB36-402B-BB32-D877D0B74C72}" type="pres">
      <dgm:prSet presAssocID="{CC6B7442-0B72-4EF2-9F13-1325B51AFF9F}" presName="iconSpace" presStyleCnt="0"/>
      <dgm:spPr/>
    </dgm:pt>
    <dgm:pt modelId="{B306749F-E9B5-45A6-A6E1-8252AEFAC8A5}" type="pres">
      <dgm:prSet presAssocID="{CC6B7442-0B72-4EF2-9F13-1325B51AFF9F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ACF816-E45F-42F9-969D-765BC4DBCB48}" type="pres">
      <dgm:prSet presAssocID="{CC6B7442-0B72-4EF2-9F13-1325B51AFF9F}" presName="txSpace" presStyleCnt="0"/>
      <dgm:spPr/>
    </dgm:pt>
    <dgm:pt modelId="{0E37C2B9-587F-4558-ACA8-2C54E40B8402}" type="pres">
      <dgm:prSet presAssocID="{CC6B7442-0B72-4EF2-9F13-1325B51AFF9F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5D66ACD2-7618-4473-81EC-886FEED1F4DA}" type="presOf" srcId="{D6510970-8F9C-4B45-A0F3-6ACB9AA76D40}" destId="{3502EBE5-EFF8-4BA6-85CB-D6C5755E889F}" srcOrd="0" destOrd="0" presId="urn:microsoft.com/office/officeart/2018/2/layout/IconLabelDescriptionList"/>
    <dgm:cxn modelId="{61A6F457-05E0-49E4-8AE5-A3FD4919921B}" type="presOf" srcId="{C111C18A-FD96-4E63-821A-54D70D8DC65F}" destId="{B6B9D59E-265C-4A56-9690-582A394F7086}" srcOrd="0" destOrd="0" presId="urn:microsoft.com/office/officeart/2018/2/layout/IconLabelDescriptionList"/>
    <dgm:cxn modelId="{57BBB031-77B2-4038-AAF9-A32A8B36690A}" type="presOf" srcId="{477D14C5-CED9-4CFC-B338-DFB0C8090B9F}" destId="{547EB3EB-728A-4E5F-86B6-10DFC5F6E4A1}" srcOrd="0" destOrd="0" presId="urn:microsoft.com/office/officeart/2018/2/layout/IconLabelDescriptionList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5F1F09F2-8135-4A3B-87B2-ACC1B3CDCA04}" type="presOf" srcId="{FE0A3CAE-D039-42F2-AF12-1E6F6793A633}" destId="{0E37C2B9-587F-4558-ACA8-2C54E40B8402}" srcOrd="0" destOrd="0" presId="urn:microsoft.com/office/officeart/2018/2/layout/IconLabelDescriptionList"/>
    <dgm:cxn modelId="{B5AF96A9-F255-431D-BB0E-7E13C074621C}" type="presOf" srcId="{90119837-5B71-4D44-BB01-DB0B084933C8}" destId="{78920A66-14AA-493A-94A3-EB2227646032}" srcOrd="0" destOrd="0" presId="urn:microsoft.com/office/officeart/2018/2/layout/IconLabelDescriptionList"/>
    <dgm:cxn modelId="{41AB2345-608F-443B-9199-DEE23FDDF4AB}" type="presOf" srcId="{CC6B7442-0B72-4EF2-9F13-1325B51AFF9F}" destId="{B306749F-E9B5-45A6-A6E1-8252AEFAC8A5}" srcOrd="0" destOrd="0" presId="urn:microsoft.com/office/officeart/2018/2/layout/IconLabelDescriptionList"/>
    <dgm:cxn modelId="{C4D4C6F9-F637-4B73-AB63-8C6FA060493D}" type="presOf" srcId="{3C67E77D-62FA-499D-B5E6-E79A091C5267}" destId="{9D75AA35-D5D0-4075-8F3B-36895A5A43A2}" srcOrd="0" destOrd="0" presId="urn:microsoft.com/office/officeart/2018/2/layout/IconLabelDescriptionList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D74F6A6B-0D8A-42DE-B2F7-C073AA2F3969}" type="presParOf" srcId="{78920A66-14AA-493A-94A3-EB2227646032}" destId="{E41BD4B2-95FF-4CAC-AF0B-93016160F22E}" srcOrd="0" destOrd="0" presId="urn:microsoft.com/office/officeart/2018/2/layout/IconLabelDescriptionList"/>
    <dgm:cxn modelId="{6B74D8F6-D175-4F30-8BE1-ED03CBC8B403}" type="presParOf" srcId="{E41BD4B2-95FF-4CAC-AF0B-93016160F22E}" destId="{914508AB-179F-4F65-9EEA-5E2948F593A9}" srcOrd="0" destOrd="0" presId="urn:microsoft.com/office/officeart/2018/2/layout/IconLabelDescriptionList"/>
    <dgm:cxn modelId="{533D5341-19FF-42C4-A317-083E52D9577A}" type="presParOf" srcId="{E41BD4B2-95FF-4CAC-AF0B-93016160F22E}" destId="{F0128761-72EF-43C9-8B61-93D72E68BD0B}" srcOrd="1" destOrd="0" presId="urn:microsoft.com/office/officeart/2018/2/layout/IconLabelDescriptionList"/>
    <dgm:cxn modelId="{2D41A3C6-34FA-4F02-8889-BD052A6DE9D7}" type="presParOf" srcId="{E41BD4B2-95FF-4CAC-AF0B-93016160F22E}" destId="{547EB3EB-728A-4E5F-86B6-10DFC5F6E4A1}" srcOrd="2" destOrd="0" presId="urn:microsoft.com/office/officeart/2018/2/layout/IconLabelDescriptionList"/>
    <dgm:cxn modelId="{12660090-E44E-4D7C-92A9-23B3AA85F52B}" type="presParOf" srcId="{E41BD4B2-95FF-4CAC-AF0B-93016160F22E}" destId="{E21A0B37-21FF-48F2-8558-8BC90CA96BD6}" srcOrd="3" destOrd="0" presId="urn:microsoft.com/office/officeart/2018/2/layout/IconLabelDescriptionList"/>
    <dgm:cxn modelId="{32AD34F4-2AD9-43A2-A735-8EC58BA5D447}" type="presParOf" srcId="{E41BD4B2-95FF-4CAC-AF0B-93016160F22E}" destId="{B6B9D59E-265C-4A56-9690-582A394F7086}" srcOrd="4" destOrd="0" presId="urn:microsoft.com/office/officeart/2018/2/layout/IconLabelDescriptionList"/>
    <dgm:cxn modelId="{5FBC571D-68C3-4D26-81C7-7D0C74F81939}" type="presParOf" srcId="{78920A66-14AA-493A-94A3-EB2227646032}" destId="{441759EA-81A8-4AD5-BDEB-CBF87B1100BD}" srcOrd="1" destOrd="0" presId="urn:microsoft.com/office/officeart/2018/2/layout/IconLabelDescriptionList"/>
    <dgm:cxn modelId="{34EDB5BE-9DFD-4794-957D-217996B541BE}" type="presParOf" srcId="{78920A66-14AA-493A-94A3-EB2227646032}" destId="{0C480E37-B6BF-46EB-9CCD-4DEDC216D540}" srcOrd="2" destOrd="0" presId="urn:microsoft.com/office/officeart/2018/2/layout/IconLabelDescriptionList"/>
    <dgm:cxn modelId="{1BDF1BD9-D38E-4325-BFD5-C2C719ACAD48}" type="presParOf" srcId="{0C480E37-B6BF-46EB-9CCD-4DEDC216D540}" destId="{C1C64C9F-9575-432C-B4F5-F778901FBB06}" srcOrd="0" destOrd="0" presId="urn:microsoft.com/office/officeart/2018/2/layout/IconLabelDescriptionList"/>
    <dgm:cxn modelId="{515320D8-6AFA-444F-B499-FCE6ADC8983D}" type="presParOf" srcId="{0C480E37-B6BF-46EB-9CCD-4DEDC216D540}" destId="{AF2F563D-6CE2-4E39-AE10-151C5387C799}" srcOrd="1" destOrd="0" presId="urn:microsoft.com/office/officeart/2018/2/layout/IconLabelDescriptionList"/>
    <dgm:cxn modelId="{9B432606-48C9-418A-995A-CE2DBCD1CB86}" type="presParOf" srcId="{0C480E37-B6BF-46EB-9CCD-4DEDC216D540}" destId="{9D75AA35-D5D0-4075-8F3B-36895A5A43A2}" srcOrd="2" destOrd="0" presId="urn:microsoft.com/office/officeart/2018/2/layout/IconLabelDescriptionList"/>
    <dgm:cxn modelId="{DC5D94E1-72BE-4056-911F-F580C3D4841C}" type="presParOf" srcId="{0C480E37-B6BF-46EB-9CCD-4DEDC216D540}" destId="{E56AAE06-ED09-4DE7-90E4-95FACD6D0A01}" srcOrd="3" destOrd="0" presId="urn:microsoft.com/office/officeart/2018/2/layout/IconLabelDescriptionList"/>
    <dgm:cxn modelId="{37F3AE87-E9EF-4B75-8DCD-3F769C0E9984}" type="presParOf" srcId="{0C480E37-B6BF-46EB-9CCD-4DEDC216D540}" destId="{3502EBE5-EFF8-4BA6-85CB-D6C5755E889F}" srcOrd="4" destOrd="0" presId="urn:microsoft.com/office/officeart/2018/2/layout/IconLabelDescriptionList"/>
    <dgm:cxn modelId="{E7DB242D-E39C-4382-B782-60B5CC1C1C5B}" type="presParOf" srcId="{78920A66-14AA-493A-94A3-EB2227646032}" destId="{9D7CB6C1-B1C4-492F-BA6F-44CDAE6BC909}" srcOrd="3" destOrd="0" presId="urn:microsoft.com/office/officeart/2018/2/layout/IconLabelDescriptionList"/>
    <dgm:cxn modelId="{6A5B6F15-9D4A-48F1-96CC-2E5379ED8087}" type="presParOf" srcId="{78920A66-14AA-493A-94A3-EB2227646032}" destId="{A2535054-422F-420E-ABF8-F6409D2C450D}" srcOrd="4" destOrd="0" presId="urn:microsoft.com/office/officeart/2018/2/layout/IconLabelDescriptionList"/>
    <dgm:cxn modelId="{1626AFA8-1423-4E78-AD58-272E84BB36F2}" type="presParOf" srcId="{A2535054-422F-420E-ABF8-F6409D2C450D}" destId="{09656E4B-00CB-4CD7-99A4-501C8D0B4677}" srcOrd="0" destOrd="0" presId="urn:microsoft.com/office/officeart/2018/2/layout/IconLabelDescriptionList"/>
    <dgm:cxn modelId="{A9206A58-74C0-4553-979D-E5F07A2D3EE5}" type="presParOf" srcId="{A2535054-422F-420E-ABF8-F6409D2C450D}" destId="{499A2029-FB36-402B-BB32-D877D0B74C72}" srcOrd="1" destOrd="0" presId="urn:microsoft.com/office/officeart/2018/2/layout/IconLabelDescriptionList"/>
    <dgm:cxn modelId="{C25C5ED2-E29A-44CB-A026-E4BFE4C748D6}" type="presParOf" srcId="{A2535054-422F-420E-ABF8-F6409D2C450D}" destId="{B306749F-E9B5-45A6-A6E1-8252AEFAC8A5}" srcOrd="2" destOrd="0" presId="urn:microsoft.com/office/officeart/2018/2/layout/IconLabelDescriptionList"/>
    <dgm:cxn modelId="{19130595-F26A-45FD-94A4-0D1A82795BBB}" type="presParOf" srcId="{A2535054-422F-420E-ABF8-F6409D2C450D}" destId="{2DACF816-E45F-42F9-969D-765BC4DBCB48}" srcOrd="3" destOrd="0" presId="urn:microsoft.com/office/officeart/2018/2/layout/IconLabelDescriptionList"/>
    <dgm:cxn modelId="{B8270ECD-1EC9-4E4B-A06A-B1B2AD5B095F}" type="presParOf" srcId="{A2535054-422F-420E-ABF8-F6409D2C450D}" destId="{0E37C2B9-587F-4558-ACA8-2C54E40B840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4C4D3-73A2-4BB5-B297-4187FEAC5D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12212B-912E-4034-85BC-90BDD1AA9F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Find sales</a:t>
          </a:r>
        </a:p>
      </dgm:t>
    </dgm:pt>
    <dgm:pt modelId="{F7177FF0-5234-49C8-9441-DF1784D97AB2}" type="parTrans" cxnId="{87C98D86-2858-4967-9CFF-6940D7C04D19}">
      <dgm:prSet/>
      <dgm:spPr/>
      <dgm:t>
        <a:bodyPr/>
        <a:lstStyle/>
        <a:p>
          <a:endParaRPr lang="en-US"/>
        </a:p>
      </dgm:t>
    </dgm:pt>
    <dgm:pt modelId="{A4A390AB-51BD-4E61-AB3D-40E3F182FE03}" type="sibTrans" cxnId="{87C98D86-2858-4967-9CFF-6940D7C04D19}">
      <dgm:prSet/>
      <dgm:spPr/>
      <dgm:t>
        <a:bodyPr/>
        <a:lstStyle/>
        <a:p>
          <a:endParaRPr lang="en-US"/>
        </a:p>
      </dgm:t>
    </dgm:pt>
    <dgm:pt modelId="{DB46A934-3452-4F4D-A430-A7C79B8C62E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Bulk order</a:t>
          </a:r>
        </a:p>
      </dgm:t>
    </dgm:pt>
    <dgm:pt modelId="{2A0CF392-9136-451F-BAFC-E270BCE15A81}" type="parTrans" cxnId="{10DE03D4-7F9F-4C83-AB14-25365B99F254}">
      <dgm:prSet/>
      <dgm:spPr/>
      <dgm:t>
        <a:bodyPr/>
        <a:lstStyle/>
        <a:p>
          <a:endParaRPr lang="en-US"/>
        </a:p>
      </dgm:t>
    </dgm:pt>
    <dgm:pt modelId="{D7B7CBB1-BA09-40E5-894F-F0283B4538C8}" type="sibTrans" cxnId="{10DE03D4-7F9F-4C83-AB14-25365B99F254}">
      <dgm:prSet/>
      <dgm:spPr/>
      <dgm:t>
        <a:bodyPr/>
        <a:lstStyle/>
        <a:p>
          <a:endParaRPr lang="en-US"/>
        </a:p>
      </dgm:t>
    </dgm:pt>
    <dgm:pt modelId="{3F43567E-2DC9-4A8A-8A6B-C06564725E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Usborne $2 books</a:t>
          </a:r>
        </a:p>
      </dgm:t>
    </dgm:pt>
    <dgm:pt modelId="{642A17F6-285E-425E-B1E5-4D36B8EF3750}" type="parTrans" cxnId="{4E225484-16DE-41E8-8D76-4131A631CCDB}">
      <dgm:prSet/>
      <dgm:spPr/>
      <dgm:t>
        <a:bodyPr/>
        <a:lstStyle/>
        <a:p>
          <a:endParaRPr lang="en-US"/>
        </a:p>
      </dgm:t>
    </dgm:pt>
    <dgm:pt modelId="{5F7860A5-DA50-4530-9DD5-3942B7111C5A}" type="sibTrans" cxnId="{4E225484-16DE-41E8-8D76-4131A631CCDB}">
      <dgm:prSet/>
      <dgm:spPr/>
      <dgm:t>
        <a:bodyPr/>
        <a:lstStyle/>
        <a:p>
          <a:endParaRPr lang="en-US"/>
        </a:p>
      </dgm:t>
    </dgm:pt>
    <dgm:pt modelId="{8701BC26-90A9-4CB5-8C99-646D530CC4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Scholastic classroom account</a:t>
          </a:r>
        </a:p>
      </dgm:t>
    </dgm:pt>
    <dgm:pt modelId="{96429CA1-1381-450F-895A-E2895CB23D90}" type="parTrans" cxnId="{6CA0745B-10F4-41FA-9BDC-F4E1A76BBF9A}">
      <dgm:prSet/>
      <dgm:spPr/>
      <dgm:t>
        <a:bodyPr/>
        <a:lstStyle/>
        <a:p>
          <a:endParaRPr lang="en-US"/>
        </a:p>
      </dgm:t>
    </dgm:pt>
    <dgm:pt modelId="{01BF29B9-25E4-405B-B2DC-F1ECABF30680}" type="sibTrans" cxnId="{6CA0745B-10F4-41FA-9BDC-F4E1A76BBF9A}">
      <dgm:prSet/>
      <dgm:spPr/>
      <dgm:t>
        <a:bodyPr/>
        <a:lstStyle/>
        <a:p>
          <a:endParaRPr lang="en-US"/>
        </a:p>
      </dgm:t>
    </dgm:pt>
    <dgm:pt modelId="{D3F37A72-27B5-4258-BBAB-11D0F11BE70D}" type="pres">
      <dgm:prSet presAssocID="{1834C4D3-73A2-4BB5-B297-4187FEAC5D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52F00E-A505-43FD-ACEC-40286A42039B}" type="pres">
      <dgm:prSet presAssocID="{8012212B-912E-4034-85BC-90BDD1AA9F87}" presName="compNode" presStyleCnt="0"/>
      <dgm:spPr/>
    </dgm:pt>
    <dgm:pt modelId="{BC6DEAD8-CEAD-444D-B627-25018AFEB658}" type="pres">
      <dgm:prSet presAssocID="{8012212B-912E-4034-85BC-90BDD1AA9F87}" presName="iconBgRect" presStyleLbl="bgShp" presStyleIdx="0" presStyleCnt="4"/>
      <dgm:spPr/>
    </dgm:pt>
    <dgm:pt modelId="{C1B7A1E5-F847-41F8-8E8E-73ADCF7F3C38}" type="pres">
      <dgm:prSet presAssocID="{8012212B-912E-4034-85BC-90BDD1AA9F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6178D02-3BE8-4CD2-A81D-F10CA80FA781}" type="pres">
      <dgm:prSet presAssocID="{8012212B-912E-4034-85BC-90BDD1AA9F87}" presName="spaceRect" presStyleCnt="0"/>
      <dgm:spPr/>
    </dgm:pt>
    <dgm:pt modelId="{692531DB-AD9D-4043-8ED2-0750F9AE50F5}" type="pres">
      <dgm:prSet presAssocID="{8012212B-912E-4034-85BC-90BDD1AA9F87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A48D9CE-0772-4763-AA90-19827F7B22A0}" type="pres">
      <dgm:prSet presAssocID="{A4A390AB-51BD-4E61-AB3D-40E3F182FE03}" presName="sibTrans" presStyleCnt="0"/>
      <dgm:spPr/>
    </dgm:pt>
    <dgm:pt modelId="{DAF017A6-63DD-4E43-B845-3DEF19F04295}" type="pres">
      <dgm:prSet presAssocID="{DB46A934-3452-4F4D-A430-A7C79B8C62E5}" presName="compNode" presStyleCnt="0"/>
      <dgm:spPr/>
    </dgm:pt>
    <dgm:pt modelId="{FF21DF6B-B4FB-4ABA-A551-644CFAFCD8A0}" type="pres">
      <dgm:prSet presAssocID="{DB46A934-3452-4F4D-A430-A7C79B8C62E5}" presName="iconBgRect" presStyleLbl="bgShp" presStyleIdx="1" presStyleCnt="4"/>
      <dgm:spPr/>
    </dgm:pt>
    <dgm:pt modelId="{292B70F4-A857-4A00-8AE8-4985F636A525}" type="pres">
      <dgm:prSet presAssocID="{DB46A934-3452-4F4D-A430-A7C79B8C62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778CC690-9335-485A-9889-79205177CEB9}" type="pres">
      <dgm:prSet presAssocID="{DB46A934-3452-4F4D-A430-A7C79B8C62E5}" presName="spaceRect" presStyleCnt="0"/>
      <dgm:spPr/>
    </dgm:pt>
    <dgm:pt modelId="{117B1BAD-61CE-499A-B96A-15663AE96D04}" type="pres">
      <dgm:prSet presAssocID="{DB46A934-3452-4F4D-A430-A7C79B8C62E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D507065-07B9-4353-AB0A-3AD9BF34F7B5}" type="pres">
      <dgm:prSet presAssocID="{D7B7CBB1-BA09-40E5-894F-F0283B4538C8}" presName="sibTrans" presStyleCnt="0"/>
      <dgm:spPr/>
    </dgm:pt>
    <dgm:pt modelId="{8A0F71A8-256D-4356-8E0A-4A53C3CC242C}" type="pres">
      <dgm:prSet presAssocID="{3F43567E-2DC9-4A8A-8A6B-C06564725E5A}" presName="compNode" presStyleCnt="0"/>
      <dgm:spPr/>
    </dgm:pt>
    <dgm:pt modelId="{DD85D85C-B09E-40C5-BCCE-606312A9856A}" type="pres">
      <dgm:prSet presAssocID="{3F43567E-2DC9-4A8A-8A6B-C06564725E5A}" presName="iconBgRect" presStyleLbl="bgShp" presStyleIdx="2" presStyleCnt="4"/>
      <dgm:spPr/>
    </dgm:pt>
    <dgm:pt modelId="{26EF49A1-3F90-44DD-9B20-AD410E053327}" type="pres">
      <dgm:prSet presAssocID="{3F43567E-2DC9-4A8A-8A6B-C06564725E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46FFB53-FE21-4564-AF43-8C7758C1658A}" type="pres">
      <dgm:prSet presAssocID="{3F43567E-2DC9-4A8A-8A6B-C06564725E5A}" presName="spaceRect" presStyleCnt="0"/>
      <dgm:spPr/>
    </dgm:pt>
    <dgm:pt modelId="{4EBF5CE1-202E-4A96-B93F-CA263E24E43A}" type="pres">
      <dgm:prSet presAssocID="{3F43567E-2DC9-4A8A-8A6B-C06564725E5A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56CA0B-7EF2-4FF1-8989-CBCD3A55F32E}" type="pres">
      <dgm:prSet presAssocID="{5F7860A5-DA50-4530-9DD5-3942B7111C5A}" presName="sibTrans" presStyleCnt="0"/>
      <dgm:spPr/>
    </dgm:pt>
    <dgm:pt modelId="{6B10BBA8-2002-454F-BAAE-FA85EA271F72}" type="pres">
      <dgm:prSet presAssocID="{8701BC26-90A9-4CB5-8C99-646D530CC4DE}" presName="compNode" presStyleCnt="0"/>
      <dgm:spPr/>
    </dgm:pt>
    <dgm:pt modelId="{767EA270-305C-47B1-B58B-7F25468742E6}" type="pres">
      <dgm:prSet presAssocID="{8701BC26-90A9-4CB5-8C99-646D530CC4DE}" presName="iconBgRect" presStyleLbl="bgShp" presStyleIdx="3" presStyleCnt="4"/>
      <dgm:spPr/>
    </dgm:pt>
    <dgm:pt modelId="{8AAE86F0-EFB7-41F0-AAED-721FCA265542}" type="pres">
      <dgm:prSet presAssocID="{8701BC26-90A9-4CB5-8C99-646D530CC4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E61C3D47-F491-4A58-AD8E-4FF8D7A78B45}" type="pres">
      <dgm:prSet presAssocID="{8701BC26-90A9-4CB5-8C99-646D530CC4DE}" presName="spaceRect" presStyleCnt="0"/>
      <dgm:spPr/>
    </dgm:pt>
    <dgm:pt modelId="{28D97C1B-C551-4644-BD09-B12DA3363B83}" type="pres">
      <dgm:prSet presAssocID="{8701BC26-90A9-4CB5-8C99-646D530CC4D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98D86-2858-4967-9CFF-6940D7C04D19}" srcId="{1834C4D3-73A2-4BB5-B297-4187FEAC5D07}" destId="{8012212B-912E-4034-85BC-90BDD1AA9F87}" srcOrd="0" destOrd="0" parTransId="{F7177FF0-5234-49C8-9441-DF1784D97AB2}" sibTransId="{A4A390AB-51BD-4E61-AB3D-40E3F182FE03}"/>
    <dgm:cxn modelId="{0CA1BD63-C4AC-4A70-A9DD-795AADF588A5}" type="presOf" srcId="{DB46A934-3452-4F4D-A430-A7C79B8C62E5}" destId="{117B1BAD-61CE-499A-B96A-15663AE96D04}" srcOrd="0" destOrd="0" presId="urn:microsoft.com/office/officeart/2018/5/layout/IconCircleLabelList"/>
    <dgm:cxn modelId="{ACC414AD-6844-4B9A-ACC4-7037CC8478C1}" type="presOf" srcId="{8012212B-912E-4034-85BC-90BDD1AA9F87}" destId="{692531DB-AD9D-4043-8ED2-0750F9AE50F5}" srcOrd="0" destOrd="0" presId="urn:microsoft.com/office/officeart/2018/5/layout/IconCircleLabelList"/>
    <dgm:cxn modelId="{32934AE9-B396-48A2-8A3D-77122C432989}" type="presOf" srcId="{1834C4D3-73A2-4BB5-B297-4187FEAC5D07}" destId="{D3F37A72-27B5-4258-BBAB-11D0F11BE70D}" srcOrd="0" destOrd="0" presId="urn:microsoft.com/office/officeart/2018/5/layout/IconCircleLabelList"/>
    <dgm:cxn modelId="{DD6B0B57-745E-4968-A759-8EA46422EE6D}" type="presOf" srcId="{8701BC26-90A9-4CB5-8C99-646D530CC4DE}" destId="{28D97C1B-C551-4644-BD09-B12DA3363B83}" srcOrd="0" destOrd="0" presId="urn:microsoft.com/office/officeart/2018/5/layout/IconCircleLabelList"/>
    <dgm:cxn modelId="{10DE03D4-7F9F-4C83-AB14-25365B99F254}" srcId="{1834C4D3-73A2-4BB5-B297-4187FEAC5D07}" destId="{DB46A934-3452-4F4D-A430-A7C79B8C62E5}" srcOrd="1" destOrd="0" parTransId="{2A0CF392-9136-451F-BAFC-E270BCE15A81}" sibTransId="{D7B7CBB1-BA09-40E5-894F-F0283B4538C8}"/>
    <dgm:cxn modelId="{6CA0745B-10F4-41FA-9BDC-F4E1A76BBF9A}" srcId="{1834C4D3-73A2-4BB5-B297-4187FEAC5D07}" destId="{8701BC26-90A9-4CB5-8C99-646D530CC4DE}" srcOrd="3" destOrd="0" parTransId="{96429CA1-1381-450F-895A-E2895CB23D90}" sibTransId="{01BF29B9-25E4-405B-B2DC-F1ECABF30680}"/>
    <dgm:cxn modelId="{4E225484-16DE-41E8-8D76-4131A631CCDB}" srcId="{1834C4D3-73A2-4BB5-B297-4187FEAC5D07}" destId="{3F43567E-2DC9-4A8A-8A6B-C06564725E5A}" srcOrd="2" destOrd="0" parTransId="{642A17F6-285E-425E-B1E5-4D36B8EF3750}" sibTransId="{5F7860A5-DA50-4530-9DD5-3942B7111C5A}"/>
    <dgm:cxn modelId="{F27B46A3-BAA0-456F-AAE1-63041935F5FE}" type="presOf" srcId="{3F43567E-2DC9-4A8A-8A6B-C06564725E5A}" destId="{4EBF5CE1-202E-4A96-B93F-CA263E24E43A}" srcOrd="0" destOrd="0" presId="urn:microsoft.com/office/officeart/2018/5/layout/IconCircleLabelList"/>
    <dgm:cxn modelId="{A93D2D9E-6836-467C-807F-5AE86CCB571B}" type="presParOf" srcId="{D3F37A72-27B5-4258-BBAB-11D0F11BE70D}" destId="{9952F00E-A505-43FD-ACEC-40286A42039B}" srcOrd="0" destOrd="0" presId="urn:microsoft.com/office/officeart/2018/5/layout/IconCircleLabelList"/>
    <dgm:cxn modelId="{B0022081-6020-4CFA-B6F4-86084218B3A0}" type="presParOf" srcId="{9952F00E-A505-43FD-ACEC-40286A42039B}" destId="{BC6DEAD8-CEAD-444D-B627-25018AFEB658}" srcOrd="0" destOrd="0" presId="urn:microsoft.com/office/officeart/2018/5/layout/IconCircleLabelList"/>
    <dgm:cxn modelId="{DEA2B0BA-01A6-4667-B67D-DDE82D9DA330}" type="presParOf" srcId="{9952F00E-A505-43FD-ACEC-40286A42039B}" destId="{C1B7A1E5-F847-41F8-8E8E-73ADCF7F3C38}" srcOrd="1" destOrd="0" presId="urn:microsoft.com/office/officeart/2018/5/layout/IconCircleLabelList"/>
    <dgm:cxn modelId="{506B85FB-AB25-4A81-979B-80C0285B7C07}" type="presParOf" srcId="{9952F00E-A505-43FD-ACEC-40286A42039B}" destId="{36178D02-3BE8-4CD2-A81D-F10CA80FA781}" srcOrd="2" destOrd="0" presId="urn:microsoft.com/office/officeart/2018/5/layout/IconCircleLabelList"/>
    <dgm:cxn modelId="{3C15817A-29E5-4464-A044-5F201FA7ABF0}" type="presParOf" srcId="{9952F00E-A505-43FD-ACEC-40286A42039B}" destId="{692531DB-AD9D-4043-8ED2-0750F9AE50F5}" srcOrd="3" destOrd="0" presId="urn:microsoft.com/office/officeart/2018/5/layout/IconCircleLabelList"/>
    <dgm:cxn modelId="{F8095F92-63B0-413A-AB58-3580C373F3B2}" type="presParOf" srcId="{D3F37A72-27B5-4258-BBAB-11D0F11BE70D}" destId="{EA48D9CE-0772-4763-AA90-19827F7B22A0}" srcOrd="1" destOrd="0" presId="urn:microsoft.com/office/officeart/2018/5/layout/IconCircleLabelList"/>
    <dgm:cxn modelId="{A6B88E5B-2E8C-4152-B4D5-0D30FB987691}" type="presParOf" srcId="{D3F37A72-27B5-4258-BBAB-11D0F11BE70D}" destId="{DAF017A6-63DD-4E43-B845-3DEF19F04295}" srcOrd="2" destOrd="0" presId="urn:microsoft.com/office/officeart/2018/5/layout/IconCircleLabelList"/>
    <dgm:cxn modelId="{8850167E-E3F2-4FD5-9D12-0DC1776C4386}" type="presParOf" srcId="{DAF017A6-63DD-4E43-B845-3DEF19F04295}" destId="{FF21DF6B-B4FB-4ABA-A551-644CFAFCD8A0}" srcOrd="0" destOrd="0" presId="urn:microsoft.com/office/officeart/2018/5/layout/IconCircleLabelList"/>
    <dgm:cxn modelId="{B6ABAFBE-E59C-443B-A926-7CE61874FF7C}" type="presParOf" srcId="{DAF017A6-63DD-4E43-B845-3DEF19F04295}" destId="{292B70F4-A857-4A00-8AE8-4985F636A525}" srcOrd="1" destOrd="0" presId="urn:microsoft.com/office/officeart/2018/5/layout/IconCircleLabelList"/>
    <dgm:cxn modelId="{62C53A38-E2C8-49D3-8D8E-D0D9984B08BC}" type="presParOf" srcId="{DAF017A6-63DD-4E43-B845-3DEF19F04295}" destId="{778CC690-9335-485A-9889-79205177CEB9}" srcOrd="2" destOrd="0" presId="urn:microsoft.com/office/officeart/2018/5/layout/IconCircleLabelList"/>
    <dgm:cxn modelId="{C537AA58-A70D-4A4A-9FEC-7F48294935B1}" type="presParOf" srcId="{DAF017A6-63DD-4E43-B845-3DEF19F04295}" destId="{117B1BAD-61CE-499A-B96A-15663AE96D04}" srcOrd="3" destOrd="0" presId="urn:microsoft.com/office/officeart/2018/5/layout/IconCircleLabelList"/>
    <dgm:cxn modelId="{F0661887-96E3-46C0-A2E4-331D44C96D63}" type="presParOf" srcId="{D3F37A72-27B5-4258-BBAB-11D0F11BE70D}" destId="{0D507065-07B9-4353-AB0A-3AD9BF34F7B5}" srcOrd="3" destOrd="0" presId="urn:microsoft.com/office/officeart/2018/5/layout/IconCircleLabelList"/>
    <dgm:cxn modelId="{A945AB74-455C-4EC0-824C-A617322096BB}" type="presParOf" srcId="{D3F37A72-27B5-4258-BBAB-11D0F11BE70D}" destId="{8A0F71A8-256D-4356-8E0A-4A53C3CC242C}" srcOrd="4" destOrd="0" presId="urn:microsoft.com/office/officeart/2018/5/layout/IconCircleLabelList"/>
    <dgm:cxn modelId="{5DDED71F-ED82-4822-921D-82062733683C}" type="presParOf" srcId="{8A0F71A8-256D-4356-8E0A-4A53C3CC242C}" destId="{DD85D85C-B09E-40C5-BCCE-606312A9856A}" srcOrd="0" destOrd="0" presId="urn:microsoft.com/office/officeart/2018/5/layout/IconCircleLabelList"/>
    <dgm:cxn modelId="{3871F9CF-B45E-40D9-BC42-288107178EBE}" type="presParOf" srcId="{8A0F71A8-256D-4356-8E0A-4A53C3CC242C}" destId="{26EF49A1-3F90-44DD-9B20-AD410E053327}" srcOrd="1" destOrd="0" presId="urn:microsoft.com/office/officeart/2018/5/layout/IconCircleLabelList"/>
    <dgm:cxn modelId="{D41305F9-2483-4FB0-AF4D-7F199BB5F2C2}" type="presParOf" srcId="{8A0F71A8-256D-4356-8E0A-4A53C3CC242C}" destId="{646FFB53-FE21-4564-AF43-8C7758C1658A}" srcOrd="2" destOrd="0" presId="urn:microsoft.com/office/officeart/2018/5/layout/IconCircleLabelList"/>
    <dgm:cxn modelId="{951190D6-4FB3-45A1-9DA8-87D70E9CBD09}" type="presParOf" srcId="{8A0F71A8-256D-4356-8E0A-4A53C3CC242C}" destId="{4EBF5CE1-202E-4A96-B93F-CA263E24E43A}" srcOrd="3" destOrd="0" presId="urn:microsoft.com/office/officeart/2018/5/layout/IconCircleLabelList"/>
    <dgm:cxn modelId="{1525998D-5A61-4B80-8A6E-281D98335374}" type="presParOf" srcId="{D3F37A72-27B5-4258-BBAB-11D0F11BE70D}" destId="{4456CA0B-7EF2-4FF1-8989-CBCD3A55F32E}" srcOrd="5" destOrd="0" presId="urn:microsoft.com/office/officeart/2018/5/layout/IconCircleLabelList"/>
    <dgm:cxn modelId="{EDCEEE8D-2D78-4C15-8D4B-034BD6BBFB4F}" type="presParOf" srcId="{D3F37A72-27B5-4258-BBAB-11D0F11BE70D}" destId="{6B10BBA8-2002-454F-BAAE-FA85EA271F72}" srcOrd="6" destOrd="0" presId="urn:microsoft.com/office/officeart/2018/5/layout/IconCircleLabelList"/>
    <dgm:cxn modelId="{4B3AE886-6E16-4EC0-B637-3AF1A7AA1F9F}" type="presParOf" srcId="{6B10BBA8-2002-454F-BAAE-FA85EA271F72}" destId="{767EA270-305C-47B1-B58B-7F25468742E6}" srcOrd="0" destOrd="0" presId="urn:microsoft.com/office/officeart/2018/5/layout/IconCircleLabelList"/>
    <dgm:cxn modelId="{9EEAA19F-655B-4EDA-BC6A-B91F10C79FE0}" type="presParOf" srcId="{6B10BBA8-2002-454F-BAAE-FA85EA271F72}" destId="{8AAE86F0-EFB7-41F0-AAED-721FCA265542}" srcOrd="1" destOrd="0" presId="urn:microsoft.com/office/officeart/2018/5/layout/IconCircleLabelList"/>
    <dgm:cxn modelId="{4BEC3D56-E88B-4AEB-A292-6442C7AC940B}" type="presParOf" srcId="{6B10BBA8-2002-454F-BAAE-FA85EA271F72}" destId="{E61C3D47-F491-4A58-AD8E-4FF8D7A78B45}" srcOrd="2" destOrd="0" presId="urn:microsoft.com/office/officeart/2018/5/layout/IconCircleLabelList"/>
    <dgm:cxn modelId="{AB98D83E-7E81-40A9-93F5-D4C7CDBB380D}" type="presParOf" srcId="{6B10BBA8-2002-454F-BAAE-FA85EA271F72}" destId="{28D97C1B-C551-4644-BD09-B12DA3363B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10/7/2019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271" y="0"/>
            <a:ext cx="793228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39552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128" y="3428999"/>
            <a:ext cx="5516629" cy="2268559"/>
          </a:xfrm>
        </p:spPr>
        <p:txBody>
          <a:bodyPr anchor="t">
            <a:normAutofit/>
          </a:bodyPr>
          <a:lstStyle>
            <a:lvl1pPr algn="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552" y="2268787"/>
            <a:ext cx="5356205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799" b="0">
                <a:solidFill>
                  <a:schemeClr val="tx1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0711" y="3262853"/>
            <a:ext cx="41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399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3664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128" y="808057"/>
            <a:ext cx="795202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4395" y="416109"/>
            <a:ext cx="41563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6974" y="805818"/>
            <a:ext cx="1326174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072" y="970410"/>
            <a:ext cx="6465219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371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272" y="2962586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93" y="3147254"/>
            <a:ext cx="7954488" cy="1424746"/>
          </a:xfrm>
        </p:spPr>
        <p:txBody>
          <a:bodyPr anchor="t">
            <a:normAutofit/>
          </a:bodyPr>
          <a:lstStyle>
            <a:lvl1pPr algn="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246" y="2268786"/>
            <a:ext cx="7789902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94" y="805818"/>
            <a:ext cx="7948913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4696" y="2052116"/>
            <a:ext cx="3890946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4900" y="2052115"/>
            <a:ext cx="3893208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5600" y="641223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079" y="636424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93" y="805818"/>
            <a:ext cx="7954488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8606" y="2052115"/>
            <a:ext cx="3895452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none" baseline="0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8606" y="2851331"/>
            <a:ext cx="3892609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898" y="2052115"/>
            <a:ext cx="3898782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none" baseline="0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4899" y="2851331"/>
            <a:ext cx="3898782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5600" y="641226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3749" y="1127550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10" y="1282452"/>
            <a:ext cx="2663667" cy="1903241"/>
          </a:xfrm>
        </p:spPr>
        <p:txBody>
          <a:bodyPr anchor="b">
            <a:normAutofit/>
          </a:bodyPr>
          <a:lstStyle>
            <a:lvl1pPr algn="l">
              <a:defRPr sz="2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820" y="805818"/>
            <a:ext cx="5444860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809" y="3186155"/>
            <a:ext cx="2663667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5305" y="3229"/>
            <a:ext cx="4628528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281" y="1127550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28" y="1282453"/>
            <a:ext cx="3969952" cy="1900473"/>
          </a:xfrm>
        </p:spPr>
        <p:txBody>
          <a:bodyPr anchor="b">
            <a:normAutofit/>
          </a:bodyPr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809" y="3182928"/>
            <a:ext cx="3970840" cy="2386394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7" y="2105202"/>
            <a:ext cx="9357767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39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128" y="808057"/>
            <a:ext cx="7956259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2877" y="2052116"/>
            <a:ext cx="779451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200" y="5270628"/>
            <a:ext cx="2662729" cy="182832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D204D1-F9BD-4643-8480-6EA41EB484F1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314" y="3661168"/>
            <a:ext cx="5885352" cy="179129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66" y="164593"/>
            <a:ext cx="636561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1792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567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399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385" indent="-344385" algn="l" defTabSz="914126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9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099" indent="-33803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510" indent="-344385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225" indent="-33803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2636" indent="-344385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1823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027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4231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0436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692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1037529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739" y="5166421"/>
            <a:ext cx="8443158" cy="88352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Book </a:t>
            </a:r>
            <a:r>
              <a:rPr lang="en-US" sz="4800" dirty="0" smtClean="0"/>
              <a:t>Funding for your Reach Out and </a:t>
            </a:r>
            <a:r>
              <a:rPr lang="en-US" sz="4800" smtClean="0"/>
              <a:t>Read program 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2980" y="4752007"/>
            <a:ext cx="8283917" cy="414413"/>
          </a:xfrm>
        </p:spPr>
        <p:txBody>
          <a:bodyPr>
            <a:normAutofit/>
          </a:bodyPr>
          <a:lstStyle/>
          <a:p>
            <a:r>
              <a:rPr lang="en-US" dirty="0"/>
              <a:t>By: Jamie L Donath, LPN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ildren's books">
            <a:extLst>
              <a:ext uri="{FF2B5EF4-FFF2-40B4-BE49-F238E27FC236}">
                <a16:creationId xmlns:a16="http://schemas.microsoft.com/office/drawing/2014/main" xmlns="" id="{5537F5DD-25FA-462C-9FC9-001582208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 r="2" b="19360"/>
          <a:stretch/>
        </p:blipFill>
        <p:spPr bwMode="auto">
          <a:xfrm>
            <a:off x="1005139" y="-1"/>
            <a:ext cx="10377430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4700" y="-2718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0">
            <a:extLst>
              <a:ext uri="{FF2B5EF4-FFF2-40B4-BE49-F238E27FC236}">
                <a16:creationId xmlns:a16="http://schemas.microsoft.com/office/drawing/2014/main" xmlns="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04" name="Picture 72">
            <a:extLst>
              <a:ext uri="{FF2B5EF4-FFF2-40B4-BE49-F238E27FC236}">
                <a16:creationId xmlns:a16="http://schemas.microsoft.com/office/drawing/2014/main" xmlns="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05" name="Rectangle 74">
            <a:extLst>
              <a:ext uri="{FF2B5EF4-FFF2-40B4-BE49-F238E27FC236}">
                <a16:creationId xmlns:a16="http://schemas.microsoft.com/office/drawing/2014/main" xmlns="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Rectangle 76">
            <a:extLst>
              <a:ext uri="{FF2B5EF4-FFF2-40B4-BE49-F238E27FC236}">
                <a16:creationId xmlns:a16="http://schemas.microsoft.com/office/drawing/2014/main" xmlns="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Rectangle 78">
            <a:extLst>
              <a:ext uri="{FF2B5EF4-FFF2-40B4-BE49-F238E27FC236}">
                <a16:creationId xmlns:a16="http://schemas.microsoft.com/office/drawing/2014/main" xmlns="" id="{BAF0407B-48CB-4C05-B0D7-7A69A0D40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793228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Rectangle 80">
            <a:extLst>
              <a:ext uri="{FF2B5EF4-FFF2-40B4-BE49-F238E27FC236}">
                <a16:creationId xmlns:a16="http://schemas.microsoft.com/office/drawing/2014/main" xmlns="" id="{ADC50C3D-0DA0-4914-B5B4-D1819CC69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9552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xtBox 82">
            <a:extLst>
              <a:ext uri="{FF2B5EF4-FFF2-40B4-BE49-F238E27FC236}">
                <a16:creationId xmlns:a16="http://schemas.microsoft.com/office/drawing/2014/main" xmlns="" id="{8CF9E583-1A92-4144-B4FA-81D98317F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0711" y="3262852"/>
            <a:ext cx="41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10" name="Rectangle 84">
            <a:extLst>
              <a:ext uri="{FF2B5EF4-FFF2-40B4-BE49-F238E27FC236}">
                <a16:creationId xmlns:a16="http://schemas.microsoft.com/office/drawing/2014/main" xmlns="" id="{F655D83D-0F6A-4E37-8E24-FB5101375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692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86">
            <a:extLst>
              <a:ext uri="{FF2B5EF4-FFF2-40B4-BE49-F238E27FC236}">
                <a16:creationId xmlns:a16="http://schemas.microsoft.com/office/drawing/2014/main" xmlns="" id="{856EF27B-5169-4677-B2B6-E40F25420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12" name="Picture 88">
            <a:extLst>
              <a:ext uri="{FF2B5EF4-FFF2-40B4-BE49-F238E27FC236}">
                <a16:creationId xmlns:a16="http://schemas.microsoft.com/office/drawing/2014/main" xmlns="" id="{7D540DB9-C1CD-47A2-A300-3416B4068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13" name="Rectangle 90">
            <a:extLst>
              <a:ext uri="{FF2B5EF4-FFF2-40B4-BE49-F238E27FC236}">
                <a16:creationId xmlns:a16="http://schemas.microsoft.com/office/drawing/2014/main" xmlns="" id="{012146B2-5BA2-48DB-98DF-96C7E3709F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92">
            <a:extLst>
              <a:ext uri="{FF2B5EF4-FFF2-40B4-BE49-F238E27FC236}">
                <a16:creationId xmlns:a16="http://schemas.microsoft.com/office/drawing/2014/main" xmlns="" id="{C4E7CBD7-6115-4A16-A248-495C585A2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94">
            <a:extLst>
              <a:ext uri="{FF2B5EF4-FFF2-40B4-BE49-F238E27FC236}">
                <a16:creationId xmlns:a16="http://schemas.microsoft.com/office/drawing/2014/main" xmlns="" id="{BCF2B060-D805-413E-85D9-2005B25B7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588967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660D6-9B83-407C-AE3A-1D9C9283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291" y="3428998"/>
            <a:ext cx="397188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800"/>
              <a:t>Thank you!</a:t>
            </a:r>
          </a:p>
        </p:txBody>
      </p:sp>
      <p:sp>
        <p:nvSpPr>
          <p:cNvPr id="116" name="Rectangle 96">
            <a:extLst>
              <a:ext uri="{FF2B5EF4-FFF2-40B4-BE49-F238E27FC236}">
                <a16:creationId xmlns:a16="http://schemas.microsoft.com/office/drawing/2014/main" xmlns="" id="{98E33F2B-65BC-4FD9-A293-1929F2AC1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5303" y="0"/>
            <a:ext cx="463336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Angel Face with Solid Fill">
            <a:extLst>
              <a:ext uri="{FF2B5EF4-FFF2-40B4-BE49-F238E27FC236}">
                <a16:creationId xmlns:a16="http://schemas.microsoft.com/office/drawing/2014/main" xmlns="" id="{270229A2-13C3-4231-8681-ED5E56A5E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72443" y="1435418"/>
            <a:ext cx="3985134" cy="3985134"/>
          </a:xfrm>
          <a:prstGeom prst="rect">
            <a:avLst/>
          </a:prstGeom>
          <a:ln w="12700">
            <a:noFill/>
          </a:ln>
        </p:spPr>
      </p:pic>
      <p:sp>
        <p:nvSpPr>
          <p:cNvPr id="117" name="Rectangle 98">
            <a:extLst>
              <a:ext uri="{FF2B5EF4-FFF2-40B4-BE49-F238E27FC236}">
                <a16:creationId xmlns:a16="http://schemas.microsoft.com/office/drawing/2014/main" xmlns="" id="{45D939C7-7A25-4667-AA9E-6272886FAA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86939" y="231959"/>
            <a:ext cx="4154371" cy="63875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xmlns="" id="{6569258B-7DF5-4291-BA11-4E1932BD5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4700" y="-2718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5B6243D-1659-4D4B-806E-6EB5F798A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4FECEB1-EC11-4546-A647-2BC14FFC4E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681A340-4E9C-4A53-8BF1-A9554FC8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0AB25C7-C9A2-4029-B780-972A17ACB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1519CBC-04B6-49F8-BE9C-C3FA4966C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D9536D-8205-4CE1-B98A-CE9695A7F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872EB9-81ED-49FE-81A8-B2DE3B3CD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371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59CD79B-13FF-4DE6-AF06-77B560C62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-1"/>
            <a:ext cx="1118155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402D77BF-B8EB-4AFE-AC21-08C836EF16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127" y="808056"/>
            <a:ext cx="795625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Book Funding Sources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9894666"/>
              </p:ext>
            </p:extLst>
          </p:nvPr>
        </p:nvGraphicFramePr>
        <p:xfrm>
          <a:off x="2611126" y="2367883"/>
          <a:ext cx="7913606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25">
            <a:extLst>
              <a:ext uri="{FF2B5EF4-FFF2-40B4-BE49-F238E27FC236}">
                <a16:creationId xmlns:a16="http://schemas.microsoft.com/office/drawing/2014/main" xmlns="" id="{E36DEE5D-D3C8-4CDA-A56E-16DC9827F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65" name="Picture 127">
            <a:extLst>
              <a:ext uri="{FF2B5EF4-FFF2-40B4-BE49-F238E27FC236}">
                <a16:creationId xmlns:a16="http://schemas.microsoft.com/office/drawing/2014/main" xmlns="" id="{921FED63-87F5-43C8-B3EE-EE55402F4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66" name="Rectangle 129">
            <a:extLst>
              <a:ext uri="{FF2B5EF4-FFF2-40B4-BE49-F238E27FC236}">
                <a16:creationId xmlns:a16="http://schemas.microsoft.com/office/drawing/2014/main" xmlns="" id="{DAB9C36F-D5DA-4963-8F46-ACB29FC58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Rectangle 131">
            <a:extLst>
              <a:ext uri="{FF2B5EF4-FFF2-40B4-BE49-F238E27FC236}">
                <a16:creationId xmlns:a16="http://schemas.microsoft.com/office/drawing/2014/main" xmlns="" id="{9E9699F7-F6C8-4681-8B5B-3689D902B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Rectangle 133">
            <a:extLst>
              <a:ext uri="{FF2B5EF4-FFF2-40B4-BE49-F238E27FC236}">
                <a16:creationId xmlns:a16="http://schemas.microsoft.com/office/drawing/2014/main" xmlns="" id="{6BB1C8BF-527A-4A07-8D1A-BA478C26A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Rectangle 135">
            <a:extLst>
              <a:ext uri="{FF2B5EF4-FFF2-40B4-BE49-F238E27FC236}">
                <a16:creationId xmlns:a16="http://schemas.microsoft.com/office/drawing/2014/main" xmlns="" id="{1CC61B11-D36C-47A4-949A-184AF5453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xtBox 137">
            <a:extLst>
              <a:ext uri="{FF2B5EF4-FFF2-40B4-BE49-F238E27FC236}">
                <a16:creationId xmlns:a16="http://schemas.microsoft.com/office/drawing/2014/main" xmlns="" id="{94F26682-BEDD-43B3-923D-F48F80D79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371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71" name="Rectangle 139">
            <a:extLst>
              <a:ext uri="{FF2B5EF4-FFF2-40B4-BE49-F238E27FC236}">
                <a16:creationId xmlns:a16="http://schemas.microsoft.com/office/drawing/2014/main" xmlns="" id="{0EC26875-4F49-4495-BA31-5FBD4B3A5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692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41">
            <a:extLst>
              <a:ext uri="{FF2B5EF4-FFF2-40B4-BE49-F238E27FC236}">
                <a16:creationId xmlns:a16="http://schemas.microsoft.com/office/drawing/2014/main" xmlns="" id="{B5E68A28-1E17-40FA-AA04-32832C8C96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73" name="Picture 143">
            <a:extLst>
              <a:ext uri="{FF2B5EF4-FFF2-40B4-BE49-F238E27FC236}">
                <a16:creationId xmlns:a16="http://schemas.microsoft.com/office/drawing/2014/main" xmlns="" id="{E701C32A-E0DC-4FFD-A416-4650DA6F9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74" name="Rectangle 145">
            <a:extLst>
              <a:ext uri="{FF2B5EF4-FFF2-40B4-BE49-F238E27FC236}">
                <a16:creationId xmlns:a16="http://schemas.microsoft.com/office/drawing/2014/main" xmlns="" id="{C4AAA5FB-C744-479A-B850-E263E67766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47">
            <a:extLst>
              <a:ext uri="{FF2B5EF4-FFF2-40B4-BE49-F238E27FC236}">
                <a16:creationId xmlns:a16="http://schemas.microsoft.com/office/drawing/2014/main" xmlns="" id="{094A0C06-2077-4146-8069-B149B96ECC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49">
            <a:extLst>
              <a:ext uri="{FF2B5EF4-FFF2-40B4-BE49-F238E27FC236}">
                <a16:creationId xmlns:a16="http://schemas.microsoft.com/office/drawing/2014/main" xmlns="" id="{699C3E3E-5D5E-4AB1-A9B1-E894DBEED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1037529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69290" y="808056"/>
            <a:ext cx="3665910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100"/>
              <a:t/>
            </a:r>
            <a:br>
              <a:rPr lang="en-US" sz="3100"/>
            </a:br>
            <a:r>
              <a:rPr lang="en-US" sz="3100"/>
              <a:t>Monetary donations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69290" y="2052116"/>
            <a:ext cx="366591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800"/>
              <a:t>Mail/email letters to local businesses</a:t>
            </a:r>
          </a:p>
          <a:p>
            <a:pPr defTabSz="914400"/>
            <a:r>
              <a:rPr lang="en-US" sz="1800"/>
              <a:t>Call local community members</a:t>
            </a:r>
          </a:p>
          <a:p>
            <a:pPr defTabSz="914400"/>
            <a:endParaRPr lang="en-US" sz="1800"/>
          </a:p>
          <a:p>
            <a:pPr defTabSz="914400"/>
            <a:r>
              <a:rPr lang="en-US" sz="1800"/>
              <a:t>You won’t know the answer until you ask!</a:t>
            </a:r>
          </a:p>
          <a:p>
            <a:pPr defTabSz="914400"/>
            <a:endParaRPr lang="en-US" sz="1800"/>
          </a:p>
        </p:txBody>
      </p:sp>
      <p:sp>
        <p:nvSpPr>
          <p:cNvPr id="177" name="Rectangle 151">
            <a:extLst>
              <a:ext uri="{FF2B5EF4-FFF2-40B4-BE49-F238E27FC236}">
                <a16:creationId xmlns:a16="http://schemas.microsoft.com/office/drawing/2014/main" xmlns="" id="{108AE6B7-C13A-4FD0-8EAF-EC3A48D91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9768" y="647190"/>
            <a:ext cx="4331703" cy="5564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xmlns="" id="{122536E2-803B-404E-B4C7-D05D152BE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25009" y="1272849"/>
            <a:ext cx="1688144" cy="1688144"/>
          </a:xfrm>
          <a:prstGeom prst="rect">
            <a:avLst/>
          </a:prstGeom>
          <a:ln>
            <a:noFill/>
          </a:ln>
        </p:spPr>
      </p:pic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xmlns="" id="{28B8B232-9A57-4CA3-BAE3-C584C812F6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32603" y="1275782"/>
            <a:ext cx="1682279" cy="1682279"/>
          </a:xfrm>
          <a:prstGeom prst="rect">
            <a:avLst/>
          </a:prstGeom>
          <a:ln>
            <a:noFill/>
          </a:ln>
        </p:spPr>
      </p:pic>
      <p:sp>
        <p:nvSpPr>
          <p:cNvPr id="178" name="Rectangle 153">
            <a:extLst>
              <a:ext uri="{FF2B5EF4-FFF2-40B4-BE49-F238E27FC236}">
                <a16:creationId xmlns:a16="http://schemas.microsoft.com/office/drawing/2014/main" xmlns="" id="{09BD0F5C-5765-48B1-8493-3D8FA0E70B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6752" y="885929"/>
            <a:ext cx="1845421" cy="246198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55">
            <a:extLst>
              <a:ext uri="{FF2B5EF4-FFF2-40B4-BE49-F238E27FC236}">
                <a16:creationId xmlns:a16="http://schemas.microsoft.com/office/drawing/2014/main" xmlns="" id="{D7276D57-BADD-41FE-B234-875F4295A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49383" y="885929"/>
            <a:ext cx="1845422" cy="246198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at RTL">
            <a:extLst>
              <a:ext uri="{FF2B5EF4-FFF2-40B4-BE49-F238E27FC236}">
                <a16:creationId xmlns:a16="http://schemas.microsoft.com/office/drawing/2014/main" xmlns="" id="{6DED3E13-EEC6-4E07-A956-CD2763C7E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23803" y="3889796"/>
            <a:ext cx="1689350" cy="1689350"/>
          </a:xfrm>
          <a:prstGeom prst="rect">
            <a:avLst/>
          </a:prstGeom>
          <a:ln>
            <a:noFill/>
          </a:ln>
        </p:spPr>
      </p:pic>
      <p:sp>
        <p:nvSpPr>
          <p:cNvPr id="180" name="Rectangle 157">
            <a:extLst>
              <a:ext uri="{FF2B5EF4-FFF2-40B4-BE49-F238E27FC236}">
                <a16:creationId xmlns:a16="http://schemas.microsoft.com/office/drawing/2014/main" xmlns="" id="{0B42A59B-6133-4376-9DE7-ACA0BBD2D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2480" y="3509008"/>
            <a:ext cx="1845422" cy="246198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Email">
            <a:extLst>
              <a:ext uri="{FF2B5EF4-FFF2-40B4-BE49-F238E27FC236}">
                <a16:creationId xmlns:a16="http://schemas.microsoft.com/office/drawing/2014/main" xmlns="" id="{3A9B6C2A-7A27-4127-B878-E65CDAC51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736444" y="3897755"/>
            <a:ext cx="1673432" cy="1673432"/>
          </a:xfrm>
          <a:prstGeom prst="rect">
            <a:avLst/>
          </a:prstGeom>
          <a:ln>
            <a:noFill/>
          </a:ln>
        </p:spPr>
      </p:pic>
      <p:sp>
        <p:nvSpPr>
          <p:cNvPr id="181" name="Rectangle 159">
            <a:extLst>
              <a:ext uri="{FF2B5EF4-FFF2-40B4-BE49-F238E27FC236}">
                <a16:creationId xmlns:a16="http://schemas.microsoft.com/office/drawing/2014/main" xmlns="" id="{341A09ED-ADC4-46D6-9F00-9E0414425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49383" y="3509008"/>
            <a:ext cx="1845422" cy="246198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61">
            <a:extLst>
              <a:ext uri="{FF2B5EF4-FFF2-40B4-BE49-F238E27FC236}">
                <a16:creationId xmlns:a16="http://schemas.microsoft.com/office/drawing/2014/main" xmlns="" id="{6DADDEAC-937A-4C99-8E5C-346DEE4E7B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4700" y="-2718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68E158-E4B0-4710-B1D2-541BF10DAD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15" y="849579"/>
            <a:ext cx="3890962" cy="502553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25EAEE8-D540-4C85-BB1C-50C0C64B6F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25" y="849579"/>
            <a:ext cx="3894138" cy="5036604"/>
          </a:xfrm>
        </p:spPr>
      </p:pic>
    </p:spTree>
    <p:extLst>
      <p:ext uri="{BB962C8B-B14F-4D97-AF65-F5344CB8AC3E}">
        <p14:creationId xmlns:p14="http://schemas.microsoft.com/office/powerpoint/2010/main" val="143590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F0989E-BFBB-43E4-927B-2C51C7AE26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8ACA2469-91AA-459B-A5DD-8FFC0F70E0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7860FD2-CA19-4064-AA6F-68050C3D2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371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xmlns="" id="{8BEDFD2F-1480-498D-9A62-BA55B14A3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692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52D381FB-9400-4C85-9074-8D2C4A88D8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48C39C2-D375-4197-8882-9EBD58C85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06EEC9-6E83-4555-A9D3-7910ED27B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186F7B80-3B04-4C72-BA77-E34EF7FAC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4D1AC6C6-FE68-4B13-BFCF-D0E8B3D81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1037529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25713" y="902703"/>
            <a:ext cx="26674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Fundraisers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63932" y="2052116"/>
            <a:ext cx="2663523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800" dirty="0"/>
              <a:t>Usborne books greeting cards fundraiser</a:t>
            </a:r>
          </a:p>
          <a:p>
            <a:pPr lvl="1" defTabSz="914400"/>
            <a:r>
              <a:rPr lang="en-US" sz="1600" dirty="0"/>
              <a:t>20 boxes = $375 in Usborne books</a:t>
            </a:r>
          </a:p>
          <a:p>
            <a:pPr defTabSz="914400"/>
            <a:r>
              <a:rPr lang="en-US" sz="1800" dirty="0"/>
              <a:t>Bake sale for community members</a:t>
            </a:r>
          </a:p>
          <a:p>
            <a:pPr defTabSz="914400"/>
            <a:endParaRPr lang="en-US" sz="16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7E2C0214-1438-4F5F-8BB7-847D7B2B3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34735" y="0"/>
            <a:ext cx="594929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41CFFB3C-DBCC-498B-B635-CD1FA730D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4565" y="240175"/>
            <a:ext cx="5459658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7BB289EA-43E0-4FC3-A38C-8168D8F18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4700" y="-2718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85872B1-A23D-494D-A571-5D3DEEA33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36" y="237457"/>
            <a:ext cx="5699488" cy="323286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3BB88F9-9891-2C43-99BD-B97F97486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17" y="3472331"/>
            <a:ext cx="3497325" cy="31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F0989E-BFBB-43E4-927B-2C51C7AE26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8ACA2469-91AA-459B-A5DD-8FFC0F70E0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7860FD2-CA19-4064-AA6F-68050C3D2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371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xmlns="" id="{8BEDFD2F-1480-498D-9A62-BA55B14A3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692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52D381FB-9400-4C85-9074-8D2C4A88D8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48C39C2-D375-4197-8882-9EBD58C85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06EEC9-6E83-4555-A9D3-7910ED27B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186F7B80-3B04-4C72-BA77-E34EF7FAC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4D1AC6C6-FE68-4B13-BFCF-D0E8B3D81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1037529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2833" y="816012"/>
            <a:ext cx="3005719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Book donations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63932" y="2052116"/>
            <a:ext cx="2663523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800" dirty="0"/>
              <a:t>Book drive within the community or local businesses</a:t>
            </a:r>
          </a:p>
          <a:p>
            <a:pPr lvl="1" defTabSz="914400"/>
            <a:r>
              <a:rPr lang="en-US" sz="1400" dirty="0"/>
              <a:t>Vending machine coupon for every donated book</a:t>
            </a:r>
          </a:p>
          <a:p>
            <a:pPr defTabSz="914400"/>
            <a:r>
              <a:rPr lang="en-US" sz="1800" dirty="0"/>
              <a:t>Book house for gently used books</a:t>
            </a:r>
          </a:p>
          <a:p>
            <a:pPr lvl="1" defTabSz="914400"/>
            <a:r>
              <a:rPr lang="en-US" sz="1600" dirty="0"/>
              <a:t>Take a book, leave a book</a:t>
            </a:r>
          </a:p>
          <a:p>
            <a:pPr defTabSz="914400"/>
            <a:endParaRPr lang="en-US" sz="16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7E2C0214-1438-4F5F-8BB7-847D7B2B3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34735" y="0"/>
            <a:ext cx="594929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41CFFB3C-DBCC-498B-B635-CD1FA730D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4565" y="240175"/>
            <a:ext cx="5459658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7BB289EA-43E0-4FC3-A38C-8168D8F18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4700" y="-2718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C680031-AE61-C24E-A505-1727588E2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94" y="3429000"/>
            <a:ext cx="3593031" cy="318301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A1B5BB0-6A80-2F4B-9667-9610C977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29" y="306112"/>
            <a:ext cx="4185402" cy="30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5D28B2C-CE83-0240-8A0F-E644295EC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20" y="857107"/>
            <a:ext cx="3890962" cy="506704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ABD507A-8C49-4E47-B1CC-632FAECF89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25" y="857108"/>
            <a:ext cx="3894138" cy="50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59CD79B-13FF-4DE6-AF06-77B560C62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-1"/>
            <a:ext cx="1118155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02D77BF-B8EB-4AFE-AC21-08C836EF16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5803621-51CC-4979-9DF7-49E6CB11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27" y="808056"/>
            <a:ext cx="7956259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Book ordering tips</a:t>
            </a:r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xmlns="" id="{9877345C-3B65-44F8-B485-3AB3329D4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36542"/>
              </p:ext>
            </p:extLst>
          </p:nvPr>
        </p:nvGraphicFramePr>
        <p:xfrm>
          <a:off x="2611126" y="2367883"/>
          <a:ext cx="7913606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18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>
            <a:extLst>
              <a:ext uri="{FF2B5EF4-FFF2-40B4-BE49-F238E27FC236}">
                <a16:creationId xmlns:a16="http://schemas.microsoft.com/office/drawing/2014/main" xmlns="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xmlns="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39" name="Rectangle 12">
            <a:extLst>
              <a:ext uri="{FF2B5EF4-FFF2-40B4-BE49-F238E27FC236}">
                <a16:creationId xmlns:a16="http://schemas.microsoft.com/office/drawing/2014/main" xmlns="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xmlns="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xmlns="" id="{D377EE36-E59D-4778-8F99-4B470DA4A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793228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xmlns="" id="{2586C6C5-47AF-450A-932D-880EF823E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9552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xmlns="" id="{A587901A-AA64-4940-9803-F67677851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0711" y="3262852"/>
            <a:ext cx="41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4" name="Rectangle 22">
            <a:extLst>
              <a:ext uri="{FF2B5EF4-FFF2-40B4-BE49-F238E27FC236}">
                <a16:creationId xmlns:a16="http://schemas.microsoft.com/office/drawing/2014/main" xmlns="" id="{3B2CA9B6-4696-4754-85E4-8CABC16C8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692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4">
            <a:extLst>
              <a:ext uri="{FF2B5EF4-FFF2-40B4-BE49-F238E27FC236}">
                <a16:creationId xmlns:a16="http://schemas.microsoft.com/office/drawing/2014/main" xmlns="" id="{7A9A1B4E-BA04-49DB-A7FC-AAC824E9F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6" y="2105202"/>
            <a:ext cx="9357768" cy="4752798"/>
          </a:xfrm>
          <a:prstGeom prst="rect">
            <a:avLst/>
          </a:prstGeom>
        </p:spPr>
      </p:pic>
      <p:pic>
        <p:nvPicPr>
          <p:cNvPr id="46" name="Picture 26">
            <a:extLst>
              <a:ext uri="{FF2B5EF4-FFF2-40B4-BE49-F238E27FC236}">
                <a16:creationId xmlns:a16="http://schemas.microsoft.com/office/drawing/2014/main" xmlns="" id="{DEB81022-BC5D-4044-B798-FA0517B46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2" cy="6858000"/>
          </a:xfrm>
          <a:prstGeom prst="rect">
            <a:avLst/>
          </a:prstGeom>
        </p:spPr>
      </p:pic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D23277EE-B44B-4433-AC85-268C83D34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xmlns="" id="{96893633-2491-40F3-A8F8-3048B013B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791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xmlns="" id="{4F600BF4-BBEF-41D0-AF2D-5FE8F1408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270" y="0"/>
            <a:ext cx="588967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660D6-9B83-407C-AE3A-1D9C9283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461" y="2971800"/>
            <a:ext cx="397188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800" dirty="0"/>
              <a:t>Questions?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xmlns="" id="{6E451315-3383-4B9C-BAEF-180AAB5C58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58" r="4665"/>
          <a:stretch/>
        </p:blipFill>
        <p:spPr>
          <a:xfrm>
            <a:off x="6748049" y="227"/>
            <a:ext cx="4633906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1" name="Rectangle 34">
            <a:extLst>
              <a:ext uri="{FF2B5EF4-FFF2-40B4-BE49-F238E27FC236}">
                <a16:creationId xmlns:a16="http://schemas.microsoft.com/office/drawing/2014/main" xmlns="" id="{8E3FBB69-81FC-455A-9F72-076CADABD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4700" y="-2718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111</Words>
  <Application>Microsoft Office PowerPoint</Application>
  <PresentationFormat>Custom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MS Shell Dlg 2</vt:lpstr>
      <vt:lpstr>Wingdings</vt:lpstr>
      <vt:lpstr>Wingdings 3</vt:lpstr>
      <vt:lpstr>Madison</vt:lpstr>
      <vt:lpstr>Book Funding for your Reach Out and Read program </vt:lpstr>
      <vt:lpstr> Book Funding Sources</vt:lpstr>
      <vt:lpstr> Monetary donations</vt:lpstr>
      <vt:lpstr>PowerPoint Presentation</vt:lpstr>
      <vt:lpstr> Fundraisers</vt:lpstr>
      <vt:lpstr> Book donations</vt:lpstr>
      <vt:lpstr>PowerPoint Presentation</vt:lpstr>
      <vt:lpstr>Book ordering tips</vt:lpstr>
      <vt:lpstr>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Funding</dc:title>
  <dc:creator>Jamie Donath</dc:creator>
  <cp:lastModifiedBy>Rogers, Alexandria</cp:lastModifiedBy>
  <cp:revision>5</cp:revision>
  <dcterms:created xsi:type="dcterms:W3CDTF">2019-09-27T17:06:22Z</dcterms:created>
  <dcterms:modified xsi:type="dcterms:W3CDTF">2019-10-07T19:08:26Z</dcterms:modified>
</cp:coreProperties>
</file>