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60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60" r:id="rId10"/>
    <p:sldId id="265" r:id="rId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727"/>
    <a:srgbClr val="49A942"/>
    <a:srgbClr val="522E91"/>
    <a:srgbClr val="B1005D"/>
    <a:srgbClr val="00ACD4"/>
    <a:srgbClr val="045091"/>
    <a:srgbClr val="E36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3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1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8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7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1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0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8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1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4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5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1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8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2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2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8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2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97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5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4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5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7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4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8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5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8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07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8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1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8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46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0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8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20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1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6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0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1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327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0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3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65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3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1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2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7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9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59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8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4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57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79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07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29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3ADA9-E16A-4CCC-B2BB-057B385BAE9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BFA2F3-9110-41AA-8355-C9C24BF0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95980-448D-43A4-8FC0-68B3473A901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1154-C9BE-45E6-9C5F-802DBC67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3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E36F1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04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04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3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04509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00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00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00ACD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B1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B1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0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B1005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5C8727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522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2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522E9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5875"/>
            <a:ext cx="12192000" cy="182880"/>
          </a:xfrm>
          <a:prstGeom prst="rect">
            <a:avLst/>
          </a:prstGeom>
          <a:solidFill>
            <a:srgbClr val="49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 userDrawn="1"/>
        </p:nvSpPr>
        <p:spPr>
          <a:xfrm>
            <a:off x="0" y="6428233"/>
            <a:ext cx="4265526" cy="429768"/>
          </a:xfrm>
          <a:custGeom>
            <a:avLst/>
            <a:gdLst>
              <a:gd name="connsiteX0" fmla="*/ 0 w 4175091"/>
              <a:gd name="connsiteY0" fmla="*/ 0 h 429768"/>
              <a:gd name="connsiteX1" fmla="*/ 4175091 w 4175091"/>
              <a:gd name="connsiteY1" fmla="*/ 0 h 429768"/>
              <a:gd name="connsiteX2" fmla="*/ 4175091 w 4175091"/>
              <a:gd name="connsiteY2" fmla="*/ 429768 h 429768"/>
              <a:gd name="connsiteX3" fmla="*/ 0 w 4175091"/>
              <a:gd name="connsiteY3" fmla="*/ 429768 h 429768"/>
              <a:gd name="connsiteX4" fmla="*/ 0 w 4175091"/>
              <a:gd name="connsiteY4" fmla="*/ 0 h 429768"/>
              <a:gd name="connsiteX0" fmla="*/ 0 w 4265526"/>
              <a:gd name="connsiteY0" fmla="*/ 0 h 434792"/>
              <a:gd name="connsiteX1" fmla="*/ 4175091 w 4265526"/>
              <a:gd name="connsiteY1" fmla="*/ 0 h 434792"/>
              <a:gd name="connsiteX2" fmla="*/ 4265526 w 4265526"/>
              <a:gd name="connsiteY2" fmla="*/ 434792 h 434792"/>
              <a:gd name="connsiteX3" fmla="*/ 0 w 4265526"/>
              <a:gd name="connsiteY3" fmla="*/ 429768 h 434792"/>
              <a:gd name="connsiteX4" fmla="*/ 0 w 4265526"/>
              <a:gd name="connsiteY4" fmla="*/ 0 h 43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26" h="434792">
                <a:moveTo>
                  <a:pt x="0" y="0"/>
                </a:moveTo>
                <a:lnTo>
                  <a:pt x="4175091" y="0"/>
                </a:lnTo>
                <a:lnTo>
                  <a:pt x="4265526" y="434792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8F9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4167188" y="6428233"/>
            <a:ext cx="8024811" cy="429768"/>
          </a:xfrm>
          <a:custGeom>
            <a:avLst/>
            <a:gdLst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0 w 8024811"/>
              <a:gd name="connsiteY3" fmla="*/ 429768 h 429768"/>
              <a:gd name="connsiteX4" fmla="*/ 0 w 8024811"/>
              <a:gd name="connsiteY4" fmla="*/ 0 h 429768"/>
              <a:gd name="connsiteX0" fmla="*/ 0 w 8024811"/>
              <a:gd name="connsiteY0" fmla="*/ 0 h 429768"/>
              <a:gd name="connsiteX1" fmla="*/ 8024811 w 8024811"/>
              <a:gd name="connsiteY1" fmla="*/ 0 h 429768"/>
              <a:gd name="connsiteX2" fmla="*/ 8024811 w 8024811"/>
              <a:gd name="connsiteY2" fmla="*/ 429768 h 429768"/>
              <a:gd name="connsiteX3" fmla="*/ 100013 w 8024811"/>
              <a:gd name="connsiteY3" fmla="*/ 429768 h 429768"/>
              <a:gd name="connsiteX4" fmla="*/ 0 w 8024811"/>
              <a:gd name="connsiteY4" fmla="*/ 0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1" h="429768">
                <a:moveTo>
                  <a:pt x="0" y="0"/>
                </a:moveTo>
                <a:lnTo>
                  <a:pt x="8024811" y="0"/>
                </a:lnTo>
                <a:lnTo>
                  <a:pt x="8024811" y="429768"/>
                </a:lnTo>
                <a:lnTo>
                  <a:pt x="100013" y="429768"/>
                </a:lnTo>
                <a:lnTo>
                  <a:pt x="0" y="0"/>
                </a:lnTo>
                <a:close/>
              </a:path>
            </a:pathLst>
          </a:custGeom>
          <a:solidFill>
            <a:srgbClr val="49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231528" y="6428233"/>
            <a:ext cx="5935980" cy="39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Children’s Health Alliance of Wisconsin – voice for children’s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2" y="6428234"/>
            <a:ext cx="365761" cy="429769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84107" y="6443789"/>
            <a:ext cx="2217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www.chawisconsin.org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49A94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526" y="5854044"/>
            <a:ext cx="12192000" cy="1008668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414" y="5920030"/>
            <a:ext cx="12047455" cy="934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75456" y="0"/>
            <a:ext cx="4718069" cy="6862712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8161237" y="358216"/>
            <a:ext cx="3160359" cy="263007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5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Voice for children’s health</a:t>
            </a:r>
            <a:endParaRPr lang="en-US" sz="5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61" y="4713189"/>
            <a:ext cx="2488064" cy="14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6" y="5344996"/>
            <a:ext cx="12192000" cy="1517719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414" y="5410983"/>
            <a:ext cx="12047455" cy="934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5414" y="6191089"/>
            <a:ext cx="12047455" cy="573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chaw@childrenswi.org  |  chawisconsin.org</a:t>
            </a:r>
            <a:endParaRPr lang="en-US"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iance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li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mergency ca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vironmental heal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od secur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jury prevention and death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edical ho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ral heal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Alliance blank</vt:lpstr>
      <vt:lpstr>Alliance</vt:lpstr>
      <vt:lpstr>Emergency care</vt:lpstr>
      <vt:lpstr>Environmental health</vt:lpstr>
      <vt:lpstr>Food security</vt:lpstr>
      <vt:lpstr>Injury prevention and death review</vt:lpstr>
      <vt:lpstr>Medical home</vt:lpstr>
      <vt:lpstr>Oral health</vt:lpstr>
      <vt:lpstr>WELCOME</vt:lpstr>
      <vt:lpstr>Voice for children’s health</vt:lpstr>
      <vt:lpstr>THANK YOU</vt:lpstr>
    </vt:vector>
  </TitlesOfParts>
  <Company>Children's Hospital and Health System,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Goris, Tara</dc:creator>
  <cp:lastModifiedBy>Duncan, Sage</cp:lastModifiedBy>
  <cp:revision>28</cp:revision>
  <dcterms:created xsi:type="dcterms:W3CDTF">2023-03-21T17:46:00Z</dcterms:created>
  <dcterms:modified xsi:type="dcterms:W3CDTF">2023-04-20T19:27:29Z</dcterms:modified>
</cp:coreProperties>
</file>