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38" r:id="rId2"/>
    <p:sldId id="257" r:id="rId3"/>
    <p:sldId id="259" r:id="rId4"/>
    <p:sldId id="260" r:id="rId5"/>
    <p:sldId id="354" r:id="rId6"/>
    <p:sldId id="261" r:id="rId7"/>
    <p:sldId id="263" r:id="rId8"/>
    <p:sldId id="351" r:id="rId9"/>
    <p:sldId id="331" r:id="rId10"/>
    <p:sldId id="348" r:id="rId11"/>
    <p:sldId id="350" r:id="rId12"/>
    <p:sldId id="333" r:id="rId13"/>
    <p:sldId id="340" r:id="rId14"/>
    <p:sldId id="344" r:id="rId15"/>
    <p:sldId id="341" r:id="rId16"/>
    <p:sldId id="342" r:id="rId17"/>
    <p:sldId id="343" r:id="rId18"/>
    <p:sldId id="330" r:id="rId19"/>
    <p:sldId id="347" r:id="rId20"/>
    <p:sldId id="339" r:id="rId21"/>
    <p:sldId id="326" r:id="rId22"/>
    <p:sldId id="346" r:id="rId23"/>
    <p:sldId id="264" r:id="rId24"/>
    <p:sldId id="328" r:id="rId25"/>
    <p:sldId id="349" r:id="rId26"/>
    <p:sldId id="353" r:id="rId27"/>
    <p:sldId id="336" r:id="rId28"/>
    <p:sldId id="337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7"/>
    <p:restoredTop sz="96260"/>
  </p:normalViewPr>
  <p:slideViewPr>
    <p:cSldViewPr snapToGrid="0">
      <p:cViewPr>
        <p:scale>
          <a:sx n="91" d="100"/>
          <a:sy n="91" d="100"/>
        </p:scale>
        <p:origin x="65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1CC9D-CF05-584C-AB69-22676ECFD8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3C6D18-1EE6-D249-B33C-DF93FEE34B99}">
      <dgm:prSet/>
      <dgm:spPr/>
      <dgm:t>
        <a:bodyPr/>
        <a:lstStyle/>
        <a:p>
          <a:r>
            <a:rPr lang="en-US" dirty="0"/>
            <a:t>Patient</a:t>
          </a:r>
        </a:p>
      </dgm:t>
    </dgm:pt>
    <dgm:pt modelId="{D3DD1579-DBC1-FF49-B000-D33198E95F26}" type="parTrans" cxnId="{957BD816-943A-B649-8A18-91374526E534}">
      <dgm:prSet/>
      <dgm:spPr/>
      <dgm:t>
        <a:bodyPr/>
        <a:lstStyle/>
        <a:p>
          <a:endParaRPr lang="en-US"/>
        </a:p>
      </dgm:t>
    </dgm:pt>
    <dgm:pt modelId="{CA5C1C7A-59A8-5F44-ADCC-D037DB8720C3}" type="sibTrans" cxnId="{957BD816-943A-B649-8A18-91374526E534}">
      <dgm:prSet/>
      <dgm:spPr/>
      <dgm:t>
        <a:bodyPr/>
        <a:lstStyle/>
        <a:p>
          <a:endParaRPr lang="en-US"/>
        </a:p>
      </dgm:t>
    </dgm:pt>
    <dgm:pt modelId="{20907BA4-5473-8545-95EC-EAAA98541CB9}">
      <dgm:prSet phldrT="[Text]"/>
      <dgm:spPr/>
      <dgm:t>
        <a:bodyPr/>
        <a:lstStyle/>
        <a:p>
          <a:r>
            <a:rPr lang="en-US" dirty="0"/>
            <a:t>Parent</a:t>
          </a:r>
        </a:p>
      </dgm:t>
    </dgm:pt>
    <dgm:pt modelId="{F40CC42B-5054-984F-A394-E46A93B14FE7}" type="parTrans" cxnId="{7EDE6679-5BA5-B149-B273-709B0C28FA21}">
      <dgm:prSet/>
      <dgm:spPr/>
      <dgm:t>
        <a:bodyPr/>
        <a:lstStyle/>
        <a:p>
          <a:endParaRPr lang="en-US"/>
        </a:p>
      </dgm:t>
    </dgm:pt>
    <dgm:pt modelId="{6553E775-297E-1E43-B0E3-3557CEDF19CB}" type="sibTrans" cxnId="{7EDE6679-5BA5-B149-B273-709B0C28FA21}">
      <dgm:prSet/>
      <dgm:spPr/>
      <dgm:t>
        <a:bodyPr/>
        <a:lstStyle/>
        <a:p>
          <a:endParaRPr lang="en-US"/>
        </a:p>
      </dgm:t>
    </dgm:pt>
    <dgm:pt modelId="{D2E73FE3-CB14-014C-9DE2-772090956B06}">
      <dgm:prSet phldrT="[Text]"/>
      <dgm:spPr/>
      <dgm:t>
        <a:bodyPr/>
        <a:lstStyle/>
        <a:p>
          <a:r>
            <a:rPr lang="en-US" dirty="0"/>
            <a:t>Guess</a:t>
          </a:r>
        </a:p>
      </dgm:t>
    </dgm:pt>
    <dgm:pt modelId="{EBBAC284-1155-6F4C-9B06-9B86398D36D3}" type="parTrans" cxnId="{B96BA373-87EA-4C4D-86D9-C86F8F2FB56F}">
      <dgm:prSet/>
      <dgm:spPr/>
      <dgm:t>
        <a:bodyPr/>
        <a:lstStyle/>
        <a:p>
          <a:endParaRPr lang="en-US"/>
        </a:p>
      </dgm:t>
    </dgm:pt>
    <dgm:pt modelId="{CA55FA56-0D33-9D4D-B7C3-9C5B4EF60A82}" type="sibTrans" cxnId="{B96BA373-87EA-4C4D-86D9-C86F8F2FB56F}">
      <dgm:prSet/>
      <dgm:spPr/>
      <dgm:t>
        <a:bodyPr/>
        <a:lstStyle/>
        <a:p>
          <a:endParaRPr lang="en-US"/>
        </a:p>
      </dgm:t>
    </dgm:pt>
    <dgm:pt modelId="{3EA950DE-CC2C-2C41-B112-7E029CCB4A85}">
      <dgm:prSet phldrT="[Text]"/>
      <dgm:spPr/>
      <dgm:t>
        <a:bodyPr/>
        <a:lstStyle/>
        <a:p>
          <a:r>
            <a:rPr lang="en-US" dirty="0"/>
            <a:t>Tape</a:t>
          </a:r>
        </a:p>
      </dgm:t>
    </dgm:pt>
    <dgm:pt modelId="{470A6571-FF83-894E-84D6-F54AFDD1B125}" type="parTrans" cxnId="{3123A0AD-CDD7-B246-96A8-F3B4471EC2A7}">
      <dgm:prSet/>
      <dgm:spPr/>
      <dgm:t>
        <a:bodyPr/>
        <a:lstStyle/>
        <a:p>
          <a:endParaRPr lang="en-US"/>
        </a:p>
      </dgm:t>
    </dgm:pt>
    <dgm:pt modelId="{83286EED-763C-6A44-920C-8A51B59C0E65}" type="sibTrans" cxnId="{3123A0AD-CDD7-B246-96A8-F3B4471EC2A7}">
      <dgm:prSet/>
      <dgm:spPr/>
      <dgm:t>
        <a:bodyPr/>
        <a:lstStyle/>
        <a:p>
          <a:endParaRPr lang="en-US"/>
        </a:p>
      </dgm:t>
    </dgm:pt>
    <dgm:pt modelId="{10103E31-1883-6B4E-B87C-B1A34A11AD6B}">
      <dgm:prSet/>
      <dgm:spPr/>
      <dgm:t>
        <a:bodyPr/>
        <a:lstStyle/>
        <a:p>
          <a:r>
            <a:rPr lang="en-US" dirty="0"/>
            <a:t>Age</a:t>
          </a:r>
        </a:p>
      </dgm:t>
    </dgm:pt>
    <dgm:pt modelId="{299958B0-A42B-D347-BCF1-611F4B441AFA}" type="parTrans" cxnId="{A9B8B386-7C07-684E-A072-01D5B76899FC}">
      <dgm:prSet/>
      <dgm:spPr/>
      <dgm:t>
        <a:bodyPr/>
        <a:lstStyle/>
        <a:p>
          <a:endParaRPr lang="en-US"/>
        </a:p>
      </dgm:t>
    </dgm:pt>
    <dgm:pt modelId="{C2437A05-E6A9-0546-BEEF-9DDDCFE2652E}" type="sibTrans" cxnId="{A9B8B386-7C07-684E-A072-01D5B76899FC}">
      <dgm:prSet/>
      <dgm:spPr/>
      <dgm:t>
        <a:bodyPr/>
        <a:lstStyle/>
        <a:p>
          <a:endParaRPr lang="en-US"/>
        </a:p>
      </dgm:t>
    </dgm:pt>
    <dgm:pt modelId="{D1DEDF63-8C48-7B49-BE06-DD50B8183711}" type="pres">
      <dgm:prSet presAssocID="{9441CC9D-CF05-584C-AB69-22676ECFD806}" presName="linear" presStyleCnt="0">
        <dgm:presLayoutVars>
          <dgm:animLvl val="lvl"/>
          <dgm:resizeHandles val="exact"/>
        </dgm:presLayoutVars>
      </dgm:prSet>
      <dgm:spPr/>
    </dgm:pt>
    <dgm:pt modelId="{42438919-63F0-9A4B-AC07-65AB09E5AF7E}" type="pres">
      <dgm:prSet presAssocID="{4A3C6D18-1EE6-D249-B33C-DF93FEE34B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A4BFDF-68E8-2144-8AC3-DA1CA63B8B05}" type="pres">
      <dgm:prSet presAssocID="{CA5C1C7A-59A8-5F44-ADCC-D037DB8720C3}" presName="spacer" presStyleCnt="0"/>
      <dgm:spPr/>
    </dgm:pt>
    <dgm:pt modelId="{E040D1B3-4FAE-FA4E-A918-B1A2572B222E}" type="pres">
      <dgm:prSet presAssocID="{20907BA4-5473-8545-95EC-EAAA98541C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CAC696-54A8-024F-AA94-EA608D24E39E}" type="pres">
      <dgm:prSet presAssocID="{6553E775-297E-1E43-B0E3-3557CEDF19CB}" presName="spacer" presStyleCnt="0"/>
      <dgm:spPr/>
    </dgm:pt>
    <dgm:pt modelId="{CB317743-FFB6-CA4C-9A96-BEF88E21A6DB}" type="pres">
      <dgm:prSet presAssocID="{D2E73FE3-CB14-014C-9DE2-772090956B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F6ACC8-8C7D-7D4A-BA51-58D3B67664D9}" type="pres">
      <dgm:prSet presAssocID="{CA55FA56-0D33-9D4D-B7C3-9C5B4EF60A82}" presName="spacer" presStyleCnt="0"/>
      <dgm:spPr/>
    </dgm:pt>
    <dgm:pt modelId="{0829540D-A66F-734B-B13C-C2F14ACF3D21}" type="pres">
      <dgm:prSet presAssocID="{3EA950DE-CC2C-2C41-B112-7E029CCB4A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C5872C-BF3A-C145-83FA-E05156052BCB}" type="pres">
      <dgm:prSet presAssocID="{83286EED-763C-6A44-920C-8A51B59C0E65}" presName="spacer" presStyleCnt="0"/>
      <dgm:spPr/>
    </dgm:pt>
    <dgm:pt modelId="{F246D7B4-FE65-424F-87CC-EDE6D38A5CAD}" type="pres">
      <dgm:prSet presAssocID="{10103E31-1883-6B4E-B87C-B1A34A11AD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80410F-E4A4-3E4A-B9E6-0CCA1784D90A}" type="presOf" srcId="{20907BA4-5473-8545-95EC-EAAA98541CB9}" destId="{E040D1B3-4FAE-FA4E-A918-B1A2572B222E}" srcOrd="0" destOrd="0" presId="urn:microsoft.com/office/officeart/2005/8/layout/vList2"/>
    <dgm:cxn modelId="{957BD816-943A-B649-8A18-91374526E534}" srcId="{9441CC9D-CF05-584C-AB69-22676ECFD806}" destId="{4A3C6D18-1EE6-D249-B33C-DF93FEE34B99}" srcOrd="0" destOrd="0" parTransId="{D3DD1579-DBC1-FF49-B000-D33198E95F26}" sibTransId="{CA5C1C7A-59A8-5F44-ADCC-D037DB8720C3}"/>
    <dgm:cxn modelId="{C11F1B27-561F-0F46-AD51-300409CEA538}" type="presOf" srcId="{3EA950DE-CC2C-2C41-B112-7E029CCB4A85}" destId="{0829540D-A66F-734B-B13C-C2F14ACF3D21}" srcOrd="0" destOrd="0" presId="urn:microsoft.com/office/officeart/2005/8/layout/vList2"/>
    <dgm:cxn modelId="{B46A263A-2A86-1A4F-B056-AB963EE85FFE}" type="presOf" srcId="{9441CC9D-CF05-584C-AB69-22676ECFD806}" destId="{D1DEDF63-8C48-7B49-BE06-DD50B8183711}" srcOrd="0" destOrd="0" presId="urn:microsoft.com/office/officeart/2005/8/layout/vList2"/>
    <dgm:cxn modelId="{839F3A4A-E3D6-F440-9EE8-00D1004A3E0A}" type="presOf" srcId="{D2E73FE3-CB14-014C-9DE2-772090956B06}" destId="{CB317743-FFB6-CA4C-9A96-BEF88E21A6DB}" srcOrd="0" destOrd="0" presId="urn:microsoft.com/office/officeart/2005/8/layout/vList2"/>
    <dgm:cxn modelId="{F5523951-21C3-B242-9F80-E227C36A48C1}" type="presOf" srcId="{10103E31-1883-6B4E-B87C-B1A34A11AD6B}" destId="{F246D7B4-FE65-424F-87CC-EDE6D38A5CAD}" srcOrd="0" destOrd="0" presId="urn:microsoft.com/office/officeart/2005/8/layout/vList2"/>
    <dgm:cxn modelId="{46EE535D-9B5F-9547-8C7A-3F7743E6FB86}" type="presOf" srcId="{4A3C6D18-1EE6-D249-B33C-DF93FEE34B99}" destId="{42438919-63F0-9A4B-AC07-65AB09E5AF7E}" srcOrd="0" destOrd="0" presId="urn:microsoft.com/office/officeart/2005/8/layout/vList2"/>
    <dgm:cxn modelId="{B96BA373-87EA-4C4D-86D9-C86F8F2FB56F}" srcId="{9441CC9D-CF05-584C-AB69-22676ECFD806}" destId="{D2E73FE3-CB14-014C-9DE2-772090956B06}" srcOrd="2" destOrd="0" parTransId="{EBBAC284-1155-6F4C-9B06-9B86398D36D3}" sibTransId="{CA55FA56-0D33-9D4D-B7C3-9C5B4EF60A82}"/>
    <dgm:cxn modelId="{7EDE6679-5BA5-B149-B273-709B0C28FA21}" srcId="{9441CC9D-CF05-584C-AB69-22676ECFD806}" destId="{20907BA4-5473-8545-95EC-EAAA98541CB9}" srcOrd="1" destOrd="0" parTransId="{F40CC42B-5054-984F-A394-E46A93B14FE7}" sibTransId="{6553E775-297E-1E43-B0E3-3557CEDF19CB}"/>
    <dgm:cxn modelId="{A9B8B386-7C07-684E-A072-01D5B76899FC}" srcId="{9441CC9D-CF05-584C-AB69-22676ECFD806}" destId="{10103E31-1883-6B4E-B87C-B1A34A11AD6B}" srcOrd="4" destOrd="0" parTransId="{299958B0-A42B-D347-BCF1-611F4B441AFA}" sibTransId="{C2437A05-E6A9-0546-BEEF-9DDDCFE2652E}"/>
    <dgm:cxn modelId="{3123A0AD-CDD7-B246-96A8-F3B4471EC2A7}" srcId="{9441CC9D-CF05-584C-AB69-22676ECFD806}" destId="{3EA950DE-CC2C-2C41-B112-7E029CCB4A85}" srcOrd="3" destOrd="0" parTransId="{470A6571-FF83-894E-84D6-F54AFDD1B125}" sibTransId="{83286EED-763C-6A44-920C-8A51B59C0E65}"/>
    <dgm:cxn modelId="{40A6086F-6E6B-534F-936F-D0292A4EFF60}" type="presParOf" srcId="{D1DEDF63-8C48-7B49-BE06-DD50B8183711}" destId="{42438919-63F0-9A4B-AC07-65AB09E5AF7E}" srcOrd="0" destOrd="0" presId="urn:microsoft.com/office/officeart/2005/8/layout/vList2"/>
    <dgm:cxn modelId="{57DD721D-CB3A-1B47-9430-288C9EA793B4}" type="presParOf" srcId="{D1DEDF63-8C48-7B49-BE06-DD50B8183711}" destId="{58A4BFDF-68E8-2144-8AC3-DA1CA63B8B05}" srcOrd="1" destOrd="0" presId="urn:microsoft.com/office/officeart/2005/8/layout/vList2"/>
    <dgm:cxn modelId="{F8706B4E-8691-8140-9DB2-FDF19263CA9E}" type="presParOf" srcId="{D1DEDF63-8C48-7B49-BE06-DD50B8183711}" destId="{E040D1B3-4FAE-FA4E-A918-B1A2572B222E}" srcOrd="2" destOrd="0" presId="urn:microsoft.com/office/officeart/2005/8/layout/vList2"/>
    <dgm:cxn modelId="{99E47908-D3DD-CF46-871B-2A03887BFBD9}" type="presParOf" srcId="{D1DEDF63-8C48-7B49-BE06-DD50B8183711}" destId="{37CAC696-54A8-024F-AA94-EA608D24E39E}" srcOrd="3" destOrd="0" presId="urn:microsoft.com/office/officeart/2005/8/layout/vList2"/>
    <dgm:cxn modelId="{6B254AC2-9C7C-4E4C-9C9C-1B1FD44C838E}" type="presParOf" srcId="{D1DEDF63-8C48-7B49-BE06-DD50B8183711}" destId="{CB317743-FFB6-CA4C-9A96-BEF88E21A6DB}" srcOrd="4" destOrd="0" presId="urn:microsoft.com/office/officeart/2005/8/layout/vList2"/>
    <dgm:cxn modelId="{1A89EB01-B416-7A4C-AD38-72844AC19919}" type="presParOf" srcId="{D1DEDF63-8C48-7B49-BE06-DD50B8183711}" destId="{B3F6ACC8-8C7D-7D4A-BA51-58D3B67664D9}" srcOrd="5" destOrd="0" presId="urn:microsoft.com/office/officeart/2005/8/layout/vList2"/>
    <dgm:cxn modelId="{D446DBCB-7E46-7D48-AA29-64B4CE8BE922}" type="presParOf" srcId="{D1DEDF63-8C48-7B49-BE06-DD50B8183711}" destId="{0829540D-A66F-734B-B13C-C2F14ACF3D21}" srcOrd="6" destOrd="0" presId="urn:microsoft.com/office/officeart/2005/8/layout/vList2"/>
    <dgm:cxn modelId="{036D444E-A195-AB4B-B160-8751D6AD10B8}" type="presParOf" srcId="{D1DEDF63-8C48-7B49-BE06-DD50B8183711}" destId="{A0C5872C-BF3A-C145-83FA-E05156052BCB}" srcOrd="7" destOrd="0" presId="urn:microsoft.com/office/officeart/2005/8/layout/vList2"/>
    <dgm:cxn modelId="{A36AAAA9-1D90-8147-97E1-2BB825F07A84}" type="presParOf" srcId="{D1DEDF63-8C48-7B49-BE06-DD50B8183711}" destId="{F246D7B4-FE65-424F-87CC-EDE6D38A5C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F4A19-1540-4DA3-9390-C452B613EC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BCD70C-DA41-4692-A210-A3F6549855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Pediatric patient weight should be confirmed at the time care is  delivered.</a:t>
          </a:r>
          <a:endParaRPr lang="en-US" sz="2000" dirty="0"/>
        </a:p>
      </dgm:t>
    </dgm:pt>
    <dgm:pt modelId="{7F3BCBB1-00EF-4313-81EC-8ECF6D048B1B}" type="parTrans" cxnId="{056A4C0A-E0F9-4CCD-9B9C-2214ED676534}">
      <dgm:prSet/>
      <dgm:spPr/>
      <dgm:t>
        <a:bodyPr/>
        <a:lstStyle/>
        <a:p>
          <a:endParaRPr lang="en-US"/>
        </a:p>
      </dgm:t>
    </dgm:pt>
    <dgm:pt modelId="{5A787838-2EE2-4AD3-BC0A-04B759837330}" type="sibTrans" cxnId="{056A4C0A-E0F9-4CCD-9B9C-2214ED676534}">
      <dgm:prSet/>
      <dgm:spPr/>
      <dgm:t>
        <a:bodyPr/>
        <a:lstStyle/>
        <a:p>
          <a:endParaRPr lang="en-US"/>
        </a:p>
      </dgm:t>
    </dgm:pt>
    <dgm:pt modelId="{D34D4234-890A-465E-99C8-F6F9CC5C7D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Weight should not be visually estimated.</a:t>
          </a:r>
          <a:endParaRPr lang="en-US"/>
        </a:p>
      </dgm:t>
    </dgm:pt>
    <dgm:pt modelId="{1A3E84EA-A4F4-47E1-9B35-3FEF0B5DCE83}" type="parTrans" cxnId="{5ED450AB-C21F-4166-B8F3-22DDB4024B32}">
      <dgm:prSet/>
      <dgm:spPr/>
      <dgm:t>
        <a:bodyPr/>
        <a:lstStyle/>
        <a:p>
          <a:endParaRPr lang="en-US"/>
        </a:p>
      </dgm:t>
    </dgm:pt>
    <dgm:pt modelId="{52256B5B-D071-4CD6-A675-6295A4009C62}" type="sibTrans" cxnId="{5ED450AB-C21F-4166-B8F3-22DDB4024B32}">
      <dgm:prSet/>
      <dgm:spPr/>
      <dgm:t>
        <a:bodyPr/>
        <a:lstStyle/>
        <a:p>
          <a:endParaRPr lang="en-US"/>
        </a:p>
      </dgm:t>
    </dgm:pt>
    <dgm:pt modelId="{47CF4919-F094-4A68-8BDE-8953CE5360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Weight may be estimated by asking a parent the</a:t>
          </a:r>
          <a:r>
            <a:rPr lang="en-US"/>
            <a:t> </a:t>
          </a:r>
          <a:r>
            <a:rPr lang="en-US" i="1"/>
            <a:t>child’s weight, using a validated weight-estimation</a:t>
          </a:r>
          <a:r>
            <a:rPr lang="en-US"/>
            <a:t> </a:t>
          </a:r>
          <a:r>
            <a:rPr lang="en-US" i="1"/>
            <a:t>tool based on a child’s length, preferentially,</a:t>
          </a:r>
          <a:r>
            <a:rPr lang="en-US"/>
            <a:t> </a:t>
          </a:r>
          <a:r>
            <a:rPr lang="en-US" i="1"/>
            <a:t>or by age (the least accurate method).</a:t>
          </a:r>
          <a:endParaRPr lang="en-US"/>
        </a:p>
      </dgm:t>
    </dgm:pt>
    <dgm:pt modelId="{745CCB61-2A74-4CA1-8476-E737CC2CE6FC}" type="parTrans" cxnId="{928B1250-36C0-4DC2-961A-BC7BF6439CB4}">
      <dgm:prSet/>
      <dgm:spPr/>
      <dgm:t>
        <a:bodyPr/>
        <a:lstStyle/>
        <a:p>
          <a:endParaRPr lang="en-US"/>
        </a:p>
      </dgm:t>
    </dgm:pt>
    <dgm:pt modelId="{FE97940E-D531-4BDB-8B39-8F42E93D64A9}" type="sibTrans" cxnId="{928B1250-36C0-4DC2-961A-BC7BF6439CB4}">
      <dgm:prSet/>
      <dgm:spPr/>
      <dgm:t>
        <a:bodyPr/>
        <a:lstStyle/>
        <a:p>
          <a:endParaRPr lang="en-US"/>
        </a:p>
      </dgm:t>
    </dgm:pt>
    <dgm:pt modelId="{D9884D9D-60BB-4606-9336-76DCB83C4E1A}" type="pres">
      <dgm:prSet presAssocID="{DE9F4A19-1540-4DA3-9390-C452B613EC2A}" presName="root" presStyleCnt="0">
        <dgm:presLayoutVars>
          <dgm:dir/>
          <dgm:resizeHandles val="exact"/>
        </dgm:presLayoutVars>
      </dgm:prSet>
      <dgm:spPr/>
    </dgm:pt>
    <dgm:pt modelId="{1A981F56-4CBF-4F2E-8914-DDFF58EA06BC}" type="pres">
      <dgm:prSet presAssocID="{DFBCD70C-DA41-4692-A210-A3F65498556D}" presName="compNode" presStyleCnt="0"/>
      <dgm:spPr/>
    </dgm:pt>
    <dgm:pt modelId="{AA03A979-8C74-4BC8-BF7E-B6B3D5F2256C}" type="pres">
      <dgm:prSet presAssocID="{DFBCD70C-DA41-4692-A210-A3F65498556D}" presName="bgRect" presStyleLbl="bgShp" presStyleIdx="0" presStyleCnt="3"/>
      <dgm:spPr/>
    </dgm:pt>
    <dgm:pt modelId="{21A77B3D-740E-4A38-AFBD-EDB2BE9EA888}" type="pres">
      <dgm:prSet presAssocID="{DFBCD70C-DA41-4692-A210-A3F6549855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74CF140-BD12-435F-A987-0A75F3B76210}" type="pres">
      <dgm:prSet presAssocID="{DFBCD70C-DA41-4692-A210-A3F65498556D}" presName="spaceRect" presStyleCnt="0"/>
      <dgm:spPr/>
    </dgm:pt>
    <dgm:pt modelId="{32992059-D7B8-4F08-A61B-058E883D1547}" type="pres">
      <dgm:prSet presAssocID="{DFBCD70C-DA41-4692-A210-A3F65498556D}" presName="parTx" presStyleLbl="revTx" presStyleIdx="0" presStyleCnt="3">
        <dgm:presLayoutVars>
          <dgm:chMax val="0"/>
          <dgm:chPref val="0"/>
        </dgm:presLayoutVars>
      </dgm:prSet>
      <dgm:spPr/>
    </dgm:pt>
    <dgm:pt modelId="{E5007C78-1C01-4810-9415-6F8922176CB3}" type="pres">
      <dgm:prSet presAssocID="{5A787838-2EE2-4AD3-BC0A-04B759837330}" presName="sibTrans" presStyleCnt="0"/>
      <dgm:spPr/>
    </dgm:pt>
    <dgm:pt modelId="{3B06780E-F788-4849-A827-9495B8CA3316}" type="pres">
      <dgm:prSet presAssocID="{D34D4234-890A-465E-99C8-F6F9CC5C7DDA}" presName="compNode" presStyleCnt="0"/>
      <dgm:spPr/>
    </dgm:pt>
    <dgm:pt modelId="{698AA717-98E5-4A31-B167-8751FB6B7EEE}" type="pres">
      <dgm:prSet presAssocID="{D34D4234-890A-465E-99C8-F6F9CC5C7DDA}" presName="bgRect" presStyleLbl="bgShp" presStyleIdx="1" presStyleCnt="3"/>
      <dgm:spPr/>
    </dgm:pt>
    <dgm:pt modelId="{D708963E-E640-4504-A757-87F0CF776856}" type="pres">
      <dgm:prSet presAssocID="{D34D4234-890A-465E-99C8-F6F9CC5C7D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DEABA691-C9BE-4129-A843-AAC379847CCD}" type="pres">
      <dgm:prSet presAssocID="{D34D4234-890A-465E-99C8-F6F9CC5C7DDA}" presName="spaceRect" presStyleCnt="0"/>
      <dgm:spPr/>
    </dgm:pt>
    <dgm:pt modelId="{6D865EB9-67FD-4A5A-B651-524DED8B7306}" type="pres">
      <dgm:prSet presAssocID="{D34D4234-890A-465E-99C8-F6F9CC5C7DDA}" presName="parTx" presStyleLbl="revTx" presStyleIdx="1" presStyleCnt="3">
        <dgm:presLayoutVars>
          <dgm:chMax val="0"/>
          <dgm:chPref val="0"/>
        </dgm:presLayoutVars>
      </dgm:prSet>
      <dgm:spPr/>
    </dgm:pt>
    <dgm:pt modelId="{19316D3D-5FCD-4354-9740-0AED56CC892C}" type="pres">
      <dgm:prSet presAssocID="{52256B5B-D071-4CD6-A675-6295A4009C62}" presName="sibTrans" presStyleCnt="0"/>
      <dgm:spPr/>
    </dgm:pt>
    <dgm:pt modelId="{A9CB1AAB-B275-4223-8BB1-79C85143C559}" type="pres">
      <dgm:prSet presAssocID="{47CF4919-F094-4A68-8BDE-8953CE536075}" presName="compNode" presStyleCnt="0"/>
      <dgm:spPr/>
    </dgm:pt>
    <dgm:pt modelId="{4955B6FC-D3A1-40AB-B5B7-ECF56B1A6D3F}" type="pres">
      <dgm:prSet presAssocID="{47CF4919-F094-4A68-8BDE-8953CE536075}" presName="bgRect" presStyleLbl="bgShp" presStyleIdx="2" presStyleCnt="3"/>
      <dgm:spPr/>
    </dgm:pt>
    <dgm:pt modelId="{2AD6BED0-5373-4A79-8280-CD7B2B9AB709}" type="pres">
      <dgm:prSet presAssocID="{47CF4919-F094-4A68-8BDE-8953CE5360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BDCACFC-45F3-4363-96AB-DADF60B0B95B}" type="pres">
      <dgm:prSet presAssocID="{47CF4919-F094-4A68-8BDE-8953CE536075}" presName="spaceRect" presStyleCnt="0"/>
      <dgm:spPr/>
    </dgm:pt>
    <dgm:pt modelId="{FF37669F-805E-46A9-9624-EC1503377BD6}" type="pres">
      <dgm:prSet presAssocID="{47CF4919-F094-4A68-8BDE-8953CE5360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6A4C0A-E0F9-4CCD-9B9C-2214ED676534}" srcId="{DE9F4A19-1540-4DA3-9390-C452B613EC2A}" destId="{DFBCD70C-DA41-4692-A210-A3F65498556D}" srcOrd="0" destOrd="0" parTransId="{7F3BCBB1-00EF-4313-81EC-8ECF6D048B1B}" sibTransId="{5A787838-2EE2-4AD3-BC0A-04B759837330}"/>
    <dgm:cxn modelId="{928B1250-36C0-4DC2-961A-BC7BF6439CB4}" srcId="{DE9F4A19-1540-4DA3-9390-C452B613EC2A}" destId="{47CF4919-F094-4A68-8BDE-8953CE536075}" srcOrd="2" destOrd="0" parTransId="{745CCB61-2A74-4CA1-8476-E737CC2CE6FC}" sibTransId="{FE97940E-D531-4BDB-8B39-8F42E93D64A9}"/>
    <dgm:cxn modelId="{A71EF28E-6EAB-40AE-B4DA-B64DFFD33D5F}" type="presOf" srcId="{DE9F4A19-1540-4DA3-9390-C452B613EC2A}" destId="{D9884D9D-60BB-4606-9336-76DCB83C4E1A}" srcOrd="0" destOrd="0" presId="urn:microsoft.com/office/officeart/2018/2/layout/IconVerticalSolidList"/>
    <dgm:cxn modelId="{5ED450AB-C21F-4166-B8F3-22DDB4024B32}" srcId="{DE9F4A19-1540-4DA3-9390-C452B613EC2A}" destId="{D34D4234-890A-465E-99C8-F6F9CC5C7DDA}" srcOrd="1" destOrd="0" parTransId="{1A3E84EA-A4F4-47E1-9B35-3FEF0B5DCE83}" sibTransId="{52256B5B-D071-4CD6-A675-6295A4009C62}"/>
    <dgm:cxn modelId="{011E44B6-66B1-44D6-8848-36F82D835632}" type="presOf" srcId="{D34D4234-890A-465E-99C8-F6F9CC5C7DDA}" destId="{6D865EB9-67FD-4A5A-B651-524DED8B7306}" srcOrd="0" destOrd="0" presId="urn:microsoft.com/office/officeart/2018/2/layout/IconVerticalSolidList"/>
    <dgm:cxn modelId="{7C1497C4-A034-4F6B-A978-84CEA15EB22E}" type="presOf" srcId="{DFBCD70C-DA41-4692-A210-A3F65498556D}" destId="{32992059-D7B8-4F08-A61B-058E883D1547}" srcOrd="0" destOrd="0" presId="urn:microsoft.com/office/officeart/2018/2/layout/IconVerticalSolidList"/>
    <dgm:cxn modelId="{6A8158F2-B573-47B7-B635-6147EEA6452C}" type="presOf" srcId="{47CF4919-F094-4A68-8BDE-8953CE536075}" destId="{FF37669F-805E-46A9-9624-EC1503377BD6}" srcOrd="0" destOrd="0" presId="urn:microsoft.com/office/officeart/2018/2/layout/IconVerticalSolidList"/>
    <dgm:cxn modelId="{63712D53-AE7F-4A93-B1CC-34A9C65FCDC5}" type="presParOf" srcId="{D9884D9D-60BB-4606-9336-76DCB83C4E1A}" destId="{1A981F56-4CBF-4F2E-8914-DDFF58EA06BC}" srcOrd="0" destOrd="0" presId="urn:microsoft.com/office/officeart/2018/2/layout/IconVerticalSolidList"/>
    <dgm:cxn modelId="{2DE23325-4BBB-41F8-A7F5-5FFFF0FF6BB9}" type="presParOf" srcId="{1A981F56-4CBF-4F2E-8914-DDFF58EA06BC}" destId="{AA03A979-8C74-4BC8-BF7E-B6B3D5F2256C}" srcOrd="0" destOrd="0" presId="urn:microsoft.com/office/officeart/2018/2/layout/IconVerticalSolidList"/>
    <dgm:cxn modelId="{6160D3D3-803F-4F1A-B860-762928CE6B93}" type="presParOf" srcId="{1A981F56-4CBF-4F2E-8914-DDFF58EA06BC}" destId="{21A77B3D-740E-4A38-AFBD-EDB2BE9EA888}" srcOrd="1" destOrd="0" presId="urn:microsoft.com/office/officeart/2018/2/layout/IconVerticalSolidList"/>
    <dgm:cxn modelId="{F7DCEDE1-64A1-4BF9-AC07-CD9B622C798E}" type="presParOf" srcId="{1A981F56-4CBF-4F2E-8914-DDFF58EA06BC}" destId="{174CF140-BD12-435F-A987-0A75F3B76210}" srcOrd="2" destOrd="0" presId="urn:microsoft.com/office/officeart/2018/2/layout/IconVerticalSolidList"/>
    <dgm:cxn modelId="{4DDEBB35-61C0-4EF7-B6AD-22FB86A088D5}" type="presParOf" srcId="{1A981F56-4CBF-4F2E-8914-DDFF58EA06BC}" destId="{32992059-D7B8-4F08-A61B-058E883D1547}" srcOrd="3" destOrd="0" presId="urn:microsoft.com/office/officeart/2018/2/layout/IconVerticalSolidList"/>
    <dgm:cxn modelId="{B574BA0C-4F5B-4AB7-9AE3-650478829EF6}" type="presParOf" srcId="{D9884D9D-60BB-4606-9336-76DCB83C4E1A}" destId="{E5007C78-1C01-4810-9415-6F8922176CB3}" srcOrd="1" destOrd="0" presId="urn:microsoft.com/office/officeart/2018/2/layout/IconVerticalSolidList"/>
    <dgm:cxn modelId="{86DAEA85-051F-4AF2-A14A-E21A2BCA6EF4}" type="presParOf" srcId="{D9884D9D-60BB-4606-9336-76DCB83C4E1A}" destId="{3B06780E-F788-4849-A827-9495B8CA3316}" srcOrd="2" destOrd="0" presId="urn:microsoft.com/office/officeart/2018/2/layout/IconVerticalSolidList"/>
    <dgm:cxn modelId="{459AEB03-E5EF-41DA-AE34-A13152F64287}" type="presParOf" srcId="{3B06780E-F788-4849-A827-9495B8CA3316}" destId="{698AA717-98E5-4A31-B167-8751FB6B7EEE}" srcOrd="0" destOrd="0" presId="urn:microsoft.com/office/officeart/2018/2/layout/IconVerticalSolidList"/>
    <dgm:cxn modelId="{DB5C43DB-DD95-480A-ACB2-C05703CF3CD6}" type="presParOf" srcId="{3B06780E-F788-4849-A827-9495B8CA3316}" destId="{D708963E-E640-4504-A757-87F0CF776856}" srcOrd="1" destOrd="0" presId="urn:microsoft.com/office/officeart/2018/2/layout/IconVerticalSolidList"/>
    <dgm:cxn modelId="{D9A71408-56D7-4AB6-9766-C117E2BEC091}" type="presParOf" srcId="{3B06780E-F788-4849-A827-9495B8CA3316}" destId="{DEABA691-C9BE-4129-A843-AAC379847CCD}" srcOrd="2" destOrd="0" presId="urn:microsoft.com/office/officeart/2018/2/layout/IconVerticalSolidList"/>
    <dgm:cxn modelId="{3BB58A17-C325-4C51-B5FF-6F445B13097F}" type="presParOf" srcId="{3B06780E-F788-4849-A827-9495B8CA3316}" destId="{6D865EB9-67FD-4A5A-B651-524DED8B7306}" srcOrd="3" destOrd="0" presId="urn:microsoft.com/office/officeart/2018/2/layout/IconVerticalSolidList"/>
    <dgm:cxn modelId="{4A985C98-407B-40A6-A487-BC68075D5F66}" type="presParOf" srcId="{D9884D9D-60BB-4606-9336-76DCB83C4E1A}" destId="{19316D3D-5FCD-4354-9740-0AED56CC892C}" srcOrd="3" destOrd="0" presId="urn:microsoft.com/office/officeart/2018/2/layout/IconVerticalSolidList"/>
    <dgm:cxn modelId="{54A05401-85E2-4869-B81C-51DD1C752F33}" type="presParOf" srcId="{D9884D9D-60BB-4606-9336-76DCB83C4E1A}" destId="{A9CB1AAB-B275-4223-8BB1-79C85143C559}" srcOrd="4" destOrd="0" presId="urn:microsoft.com/office/officeart/2018/2/layout/IconVerticalSolidList"/>
    <dgm:cxn modelId="{4616561E-249F-46F4-9AE0-45554767A7FD}" type="presParOf" srcId="{A9CB1AAB-B275-4223-8BB1-79C85143C559}" destId="{4955B6FC-D3A1-40AB-B5B7-ECF56B1A6D3F}" srcOrd="0" destOrd="0" presId="urn:microsoft.com/office/officeart/2018/2/layout/IconVerticalSolidList"/>
    <dgm:cxn modelId="{2F11221E-C166-4EC4-B7A1-70CD85182947}" type="presParOf" srcId="{A9CB1AAB-B275-4223-8BB1-79C85143C559}" destId="{2AD6BED0-5373-4A79-8280-CD7B2B9AB709}" srcOrd="1" destOrd="0" presId="urn:microsoft.com/office/officeart/2018/2/layout/IconVerticalSolidList"/>
    <dgm:cxn modelId="{7D1E4112-06D9-4662-9838-A8B55893E889}" type="presParOf" srcId="{A9CB1AAB-B275-4223-8BB1-79C85143C559}" destId="{CBDCACFC-45F3-4363-96AB-DADF60B0B95B}" srcOrd="2" destOrd="0" presId="urn:microsoft.com/office/officeart/2018/2/layout/IconVerticalSolidList"/>
    <dgm:cxn modelId="{9262D9E6-A3EA-4ADE-B975-650A2C8EB8C2}" type="presParOf" srcId="{A9CB1AAB-B275-4223-8BB1-79C85143C559}" destId="{FF37669F-805E-46A9-9624-EC1503377B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01B5A-12A5-4CAD-8AC8-965B7B82DEF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73C693C-C3EA-47A4-B06E-6AC8FFC8B453}">
      <dgm:prSet/>
      <dgm:spPr/>
      <dgm:t>
        <a:bodyPr/>
        <a:lstStyle/>
        <a:p>
          <a:pPr>
            <a:defRPr cap="all"/>
          </a:pPr>
          <a:r>
            <a:rPr lang="en-US"/>
            <a:t>Prep the ED</a:t>
          </a:r>
        </a:p>
      </dgm:t>
    </dgm:pt>
    <dgm:pt modelId="{7B6F76E9-5980-41DA-8162-F9A44AB52AA4}" type="parTrans" cxnId="{DBC0604E-0647-4F11-9C05-ADBDD3206358}">
      <dgm:prSet/>
      <dgm:spPr/>
      <dgm:t>
        <a:bodyPr/>
        <a:lstStyle/>
        <a:p>
          <a:endParaRPr lang="en-US"/>
        </a:p>
      </dgm:t>
    </dgm:pt>
    <dgm:pt modelId="{683D9C13-D18D-4CD1-83D2-BA1BEAD563D7}" type="sibTrans" cxnId="{DBC0604E-0647-4F11-9C05-ADBDD3206358}">
      <dgm:prSet/>
      <dgm:spPr/>
      <dgm:t>
        <a:bodyPr/>
        <a:lstStyle/>
        <a:p>
          <a:endParaRPr lang="en-US"/>
        </a:p>
      </dgm:t>
    </dgm:pt>
    <dgm:pt modelId="{C204A7E6-0EA6-4599-8AF3-277A9E176515}">
      <dgm:prSet/>
      <dgm:spPr/>
      <dgm:t>
        <a:bodyPr/>
        <a:lstStyle/>
        <a:p>
          <a:pPr>
            <a:defRPr cap="all"/>
          </a:pPr>
          <a:r>
            <a:rPr lang="en-US"/>
            <a:t>5-7%</a:t>
          </a:r>
        </a:p>
      </dgm:t>
    </dgm:pt>
    <dgm:pt modelId="{18505083-85F3-41B7-A3D4-DBF452B7D127}" type="parTrans" cxnId="{DB541B01-EDC1-4B3A-B7E0-B02DEE311812}">
      <dgm:prSet/>
      <dgm:spPr/>
      <dgm:t>
        <a:bodyPr/>
        <a:lstStyle/>
        <a:p>
          <a:endParaRPr lang="en-US"/>
        </a:p>
      </dgm:t>
    </dgm:pt>
    <dgm:pt modelId="{F2209EB1-5C8F-4E61-AC7B-FEDDD3C88942}" type="sibTrans" cxnId="{DB541B01-EDC1-4B3A-B7E0-B02DEE311812}">
      <dgm:prSet/>
      <dgm:spPr/>
      <dgm:t>
        <a:bodyPr/>
        <a:lstStyle/>
        <a:p>
          <a:endParaRPr lang="en-US"/>
        </a:p>
      </dgm:t>
    </dgm:pt>
    <dgm:pt modelId="{97ED8A80-FD21-4A82-B635-E7488B8BB7B2}">
      <dgm:prSet/>
      <dgm:spPr/>
      <dgm:t>
        <a:bodyPr/>
        <a:lstStyle/>
        <a:p>
          <a:pPr>
            <a:defRPr cap="all"/>
          </a:pPr>
          <a:r>
            <a:rPr lang="en-US"/>
            <a:t>Routine psychomotor skill</a:t>
          </a:r>
        </a:p>
      </dgm:t>
    </dgm:pt>
    <dgm:pt modelId="{5C4ED21C-FD11-45F7-8651-899ABA3C851C}" type="parTrans" cxnId="{68451919-9F00-48A5-ADD4-A42661789B5A}">
      <dgm:prSet/>
      <dgm:spPr/>
      <dgm:t>
        <a:bodyPr/>
        <a:lstStyle/>
        <a:p>
          <a:endParaRPr lang="en-US"/>
        </a:p>
      </dgm:t>
    </dgm:pt>
    <dgm:pt modelId="{F79AAC05-C837-4A1E-9E33-DB793DB471B1}" type="sibTrans" cxnId="{68451919-9F00-48A5-ADD4-A42661789B5A}">
      <dgm:prSet/>
      <dgm:spPr/>
      <dgm:t>
        <a:bodyPr/>
        <a:lstStyle/>
        <a:p>
          <a:endParaRPr lang="en-US"/>
        </a:p>
      </dgm:t>
    </dgm:pt>
    <dgm:pt modelId="{0A23A03C-F394-4BDE-939A-685722613029}" type="pres">
      <dgm:prSet presAssocID="{7C701B5A-12A5-4CAD-8AC8-965B7B82DEF0}" presName="root" presStyleCnt="0">
        <dgm:presLayoutVars>
          <dgm:dir/>
          <dgm:resizeHandles val="exact"/>
        </dgm:presLayoutVars>
      </dgm:prSet>
      <dgm:spPr/>
    </dgm:pt>
    <dgm:pt modelId="{91E2B778-EC8D-441B-B714-BAE37409F517}" type="pres">
      <dgm:prSet presAssocID="{973C693C-C3EA-47A4-B06E-6AC8FFC8B453}" presName="compNode" presStyleCnt="0"/>
      <dgm:spPr/>
    </dgm:pt>
    <dgm:pt modelId="{39D9C41B-23B4-44D7-AE6A-7B472BA4474F}" type="pres">
      <dgm:prSet presAssocID="{973C693C-C3EA-47A4-B06E-6AC8FFC8B45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CDD4E55-65E0-478F-BD3E-46C4F5265887}" type="pres">
      <dgm:prSet presAssocID="{973C693C-C3EA-47A4-B06E-6AC8FFC8B4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C7CA661-FD01-469D-8E35-424B5A736417}" type="pres">
      <dgm:prSet presAssocID="{973C693C-C3EA-47A4-B06E-6AC8FFC8B453}" presName="spaceRect" presStyleCnt="0"/>
      <dgm:spPr/>
    </dgm:pt>
    <dgm:pt modelId="{9380BA7A-B08D-4860-9D73-FDF5853CECC7}" type="pres">
      <dgm:prSet presAssocID="{973C693C-C3EA-47A4-B06E-6AC8FFC8B453}" presName="textRect" presStyleLbl="revTx" presStyleIdx="0" presStyleCnt="3">
        <dgm:presLayoutVars>
          <dgm:chMax val="1"/>
          <dgm:chPref val="1"/>
        </dgm:presLayoutVars>
      </dgm:prSet>
      <dgm:spPr/>
    </dgm:pt>
    <dgm:pt modelId="{5C56929E-63AD-428D-8766-F861193D0EA2}" type="pres">
      <dgm:prSet presAssocID="{683D9C13-D18D-4CD1-83D2-BA1BEAD563D7}" presName="sibTrans" presStyleCnt="0"/>
      <dgm:spPr/>
    </dgm:pt>
    <dgm:pt modelId="{CA921D94-FBFF-4155-8EFB-22ED92C02111}" type="pres">
      <dgm:prSet presAssocID="{C204A7E6-0EA6-4599-8AF3-277A9E176515}" presName="compNode" presStyleCnt="0"/>
      <dgm:spPr/>
    </dgm:pt>
    <dgm:pt modelId="{3263C138-AFA0-4125-BB76-46E1B848A245}" type="pres">
      <dgm:prSet presAssocID="{C204A7E6-0EA6-4599-8AF3-277A9E17651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15A0CC7-4AF0-4B8B-B153-A0798D182BE0}" type="pres">
      <dgm:prSet presAssocID="{C204A7E6-0EA6-4599-8AF3-277A9E1765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CA5AE28-0BEF-4D77-AFEA-42A768A9E5BA}" type="pres">
      <dgm:prSet presAssocID="{C204A7E6-0EA6-4599-8AF3-277A9E176515}" presName="spaceRect" presStyleCnt="0"/>
      <dgm:spPr/>
    </dgm:pt>
    <dgm:pt modelId="{BE9EE7B0-4C90-457D-AA36-9905E674DE8B}" type="pres">
      <dgm:prSet presAssocID="{C204A7E6-0EA6-4599-8AF3-277A9E176515}" presName="textRect" presStyleLbl="revTx" presStyleIdx="1" presStyleCnt="3">
        <dgm:presLayoutVars>
          <dgm:chMax val="1"/>
          <dgm:chPref val="1"/>
        </dgm:presLayoutVars>
      </dgm:prSet>
      <dgm:spPr/>
    </dgm:pt>
    <dgm:pt modelId="{452D89DA-D23A-41BE-B4EE-9FBFCC963BCA}" type="pres">
      <dgm:prSet presAssocID="{F2209EB1-5C8F-4E61-AC7B-FEDDD3C88942}" presName="sibTrans" presStyleCnt="0"/>
      <dgm:spPr/>
    </dgm:pt>
    <dgm:pt modelId="{752B98F5-22E1-4E16-A71B-EF24F1C0AB75}" type="pres">
      <dgm:prSet presAssocID="{97ED8A80-FD21-4A82-B635-E7488B8BB7B2}" presName="compNode" presStyleCnt="0"/>
      <dgm:spPr/>
    </dgm:pt>
    <dgm:pt modelId="{5970A3A9-E7C7-404D-A57A-8E94C902C733}" type="pres">
      <dgm:prSet presAssocID="{97ED8A80-FD21-4A82-B635-E7488B8BB7B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90C9BBC-5770-47E6-9AFF-734F47B7C9BC}" type="pres">
      <dgm:prSet presAssocID="{97ED8A80-FD21-4A82-B635-E7488B8BB7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F552F55-2568-4A8E-A4E2-0CC291CD1640}" type="pres">
      <dgm:prSet presAssocID="{97ED8A80-FD21-4A82-B635-E7488B8BB7B2}" presName="spaceRect" presStyleCnt="0"/>
      <dgm:spPr/>
    </dgm:pt>
    <dgm:pt modelId="{0A8B9F49-6B4F-4A6D-8845-05E606C00C56}" type="pres">
      <dgm:prSet presAssocID="{97ED8A80-FD21-4A82-B635-E7488B8BB7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B541B01-EDC1-4B3A-B7E0-B02DEE311812}" srcId="{7C701B5A-12A5-4CAD-8AC8-965B7B82DEF0}" destId="{C204A7E6-0EA6-4599-8AF3-277A9E176515}" srcOrd="1" destOrd="0" parTransId="{18505083-85F3-41B7-A3D4-DBF452B7D127}" sibTransId="{F2209EB1-5C8F-4E61-AC7B-FEDDD3C88942}"/>
    <dgm:cxn modelId="{68451919-9F00-48A5-ADD4-A42661789B5A}" srcId="{7C701B5A-12A5-4CAD-8AC8-965B7B82DEF0}" destId="{97ED8A80-FD21-4A82-B635-E7488B8BB7B2}" srcOrd="2" destOrd="0" parTransId="{5C4ED21C-FD11-45F7-8651-899ABA3C851C}" sibTransId="{F79AAC05-C837-4A1E-9E33-DB793DB471B1}"/>
    <dgm:cxn modelId="{18B12648-DFC9-406A-8523-BD6549A0C265}" type="presOf" srcId="{C204A7E6-0EA6-4599-8AF3-277A9E176515}" destId="{BE9EE7B0-4C90-457D-AA36-9905E674DE8B}" srcOrd="0" destOrd="0" presId="urn:microsoft.com/office/officeart/2018/5/layout/IconLeafLabelList"/>
    <dgm:cxn modelId="{DBC0604E-0647-4F11-9C05-ADBDD3206358}" srcId="{7C701B5A-12A5-4CAD-8AC8-965B7B82DEF0}" destId="{973C693C-C3EA-47A4-B06E-6AC8FFC8B453}" srcOrd="0" destOrd="0" parTransId="{7B6F76E9-5980-41DA-8162-F9A44AB52AA4}" sibTransId="{683D9C13-D18D-4CD1-83D2-BA1BEAD563D7}"/>
    <dgm:cxn modelId="{35CFED4F-B49A-4EAA-A8E3-0B486E9BAC4B}" type="presOf" srcId="{7C701B5A-12A5-4CAD-8AC8-965B7B82DEF0}" destId="{0A23A03C-F394-4BDE-939A-685722613029}" srcOrd="0" destOrd="0" presId="urn:microsoft.com/office/officeart/2018/5/layout/IconLeafLabelList"/>
    <dgm:cxn modelId="{EBC2BC86-D3F4-4BA9-A193-D157C81E4F39}" type="presOf" srcId="{973C693C-C3EA-47A4-B06E-6AC8FFC8B453}" destId="{9380BA7A-B08D-4860-9D73-FDF5853CECC7}" srcOrd="0" destOrd="0" presId="urn:microsoft.com/office/officeart/2018/5/layout/IconLeafLabelList"/>
    <dgm:cxn modelId="{AB90F38D-0939-4709-9901-3A047B928801}" type="presOf" srcId="{97ED8A80-FD21-4A82-B635-E7488B8BB7B2}" destId="{0A8B9F49-6B4F-4A6D-8845-05E606C00C56}" srcOrd="0" destOrd="0" presId="urn:microsoft.com/office/officeart/2018/5/layout/IconLeafLabelList"/>
    <dgm:cxn modelId="{956E8593-6744-4866-9C71-16D845007E75}" type="presParOf" srcId="{0A23A03C-F394-4BDE-939A-685722613029}" destId="{91E2B778-EC8D-441B-B714-BAE37409F517}" srcOrd="0" destOrd="0" presId="urn:microsoft.com/office/officeart/2018/5/layout/IconLeafLabelList"/>
    <dgm:cxn modelId="{07A625C4-879D-468C-AFBF-767EB19D7C52}" type="presParOf" srcId="{91E2B778-EC8D-441B-B714-BAE37409F517}" destId="{39D9C41B-23B4-44D7-AE6A-7B472BA4474F}" srcOrd="0" destOrd="0" presId="urn:microsoft.com/office/officeart/2018/5/layout/IconLeafLabelList"/>
    <dgm:cxn modelId="{D7105F59-BE81-4A04-AEE4-6CEF64C05AAF}" type="presParOf" srcId="{91E2B778-EC8D-441B-B714-BAE37409F517}" destId="{7CDD4E55-65E0-478F-BD3E-46C4F5265887}" srcOrd="1" destOrd="0" presId="urn:microsoft.com/office/officeart/2018/5/layout/IconLeafLabelList"/>
    <dgm:cxn modelId="{6C706771-B259-44AD-853E-E65B667F4568}" type="presParOf" srcId="{91E2B778-EC8D-441B-B714-BAE37409F517}" destId="{6C7CA661-FD01-469D-8E35-424B5A736417}" srcOrd="2" destOrd="0" presId="urn:microsoft.com/office/officeart/2018/5/layout/IconLeafLabelList"/>
    <dgm:cxn modelId="{2EADD0C2-2ABE-486B-BDCE-5C54DED6E693}" type="presParOf" srcId="{91E2B778-EC8D-441B-B714-BAE37409F517}" destId="{9380BA7A-B08D-4860-9D73-FDF5853CECC7}" srcOrd="3" destOrd="0" presId="urn:microsoft.com/office/officeart/2018/5/layout/IconLeafLabelList"/>
    <dgm:cxn modelId="{031DE064-D0AC-4AB7-AE4E-A8A8CF505F73}" type="presParOf" srcId="{0A23A03C-F394-4BDE-939A-685722613029}" destId="{5C56929E-63AD-428D-8766-F861193D0EA2}" srcOrd="1" destOrd="0" presId="urn:microsoft.com/office/officeart/2018/5/layout/IconLeafLabelList"/>
    <dgm:cxn modelId="{B8C3FBF3-2C63-47A9-8D53-33FFD7B269CB}" type="presParOf" srcId="{0A23A03C-F394-4BDE-939A-685722613029}" destId="{CA921D94-FBFF-4155-8EFB-22ED92C02111}" srcOrd="2" destOrd="0" presId="urn:microsoft.com/office/officeart/2018/5/layout/IconLeafLabelList"/>
    <dgm:cxn modelId="{12F748A4-544B-42E4-9291-5AA5FA372939}" type="presParOf" srcId="{CA921D94-FBFF-4155-8EFB-22ED92C02111}" destId="{3263C138-AFA0-4125-BB76-46E1B848A245}" srcOrd="0" destOrd="0" presId="urn:microsoft.com/office/officeart/2018/5/layout/IconLeafLabelList"/>
    <dgm:cxn modelId="{C328D217-2BCB-47EC-85CC-3CDBFBA05441}" type="presParOf" srcId="{CA921D94-FBFF-4155-8EFB-22ED92C02111}" destId="{E15A0CC7-4AF0-4B8B-B153-A0798D182BE0}" srcOrd="1" destOrd="0" presId="urn:microsoft.com/office/officeart/2018/5/layout/IconLeafLabelList"/>
    <dgm:cxn modelId="{27A8325A-EC69-482A-9DD2-805A8DDE809C}" type="presParOf" srcId="{CA921D94-FBFF-4155-8EFB-22ED92C02111}" destId="{BCA5AE28-0BEF-4D77-AFEA-42A768A9E5BA}" srcOrd="2" destOrd="0" presId="urn:microsoft.com/office/officeart/2018/5/layout/IconLeafLabelList"/>
    <dgm:cxn modelId="{A1F69378-F2D0-4732-82BC-4C87913B76D6}" type="presParOf" srcId="{CA921D94-FBFF-4155-8EFB-22ED92C02111}" destId="{BE9EE7B0-4C90-457D-AA36-9905E674DE8B}" srcOrd="3" destOrd="0" presId="urn:microsoft.com/office/officeart/2018/5/layout/IconLeafLabelList"/>
    <dgm:cxn modelId="{E49240E7-7370-4C4F-8E5B-A59293B7F298}" type="presParOf" srcId="{0A23A03C-F394-4BDE-939A-685722613029}" destId="{452D89DA-D23A-41BE-B4EE-9FBFCC963BCA}" srcOrd="3" destOrd="0" presId="urn:microsoft.com/office/officeart/2018/5/layout/IconLeafLabelList"/>
    <dgm:cxn modelId="{A42731DD-A556-42E3-81DE-E66E2E0A30CF}" type="presParOf" srcId="{0A23A03C-F394-4BDE-939A-685722613029}" destId="{752B98F5-22E1-4E16-A71B-EF24F1C0AB75}" srcOrd="4" destOrd="0" presId="urn:microsoft.com/office/officeart/2018/5/layout/IconLeafLabelList"/>
    <dgm:cxn modelId="{F2DD77D1-8A34-43CE-94C3-4FCB7D7EB89B}" type="presParOf" srcId="{752B98F5-22E1-4E16-A71B-EF24F1C0AB75}" destId="{5970A3A9-E7C7-404D-A57A-8E94C902C733}" srcOrd="0" destOrd="0" presId="urn:microsoft.com/office/officeart/2018/5/layout/IconLeafLabelList"/>
    <dgm:cxn modelId="{6AFDD078-66D9-46B7-B9DD-890E88EF033D}" type="presParOf" srcId="{752B98F5-22E1-4E16-A71B-EF24F1C0AB75}" destId="{290C9BBC-5770-47E6-9AFF-734F47B7C9BC}" srcOrd="1" destOrd="0" presId="urn:microsoft.com/office/officeart/2018/5/layout/IconLeafLabelList"/>
    <dgm:cxn modelId="{D113BAE9-33E5-4BFB-ACC8-BAF0226DCAE2}" type="presParOf" srcId="{752B98F5-22E1-4E16-A71B-EF24F1C0AB75}" destId="{0F552F55-2568-4A8E-A4E2-0CC291CD1640}" srcOrd="2" destOrd="0" presId="urn:microsoft.com/office/officeart/2018/5/layout/IconLeafLabelList"/>
    <dgm:cxn modelId="{3C044E63-89A5-470A-A714-7F84F822438F}" type="presParOf" srcId="{752B98F5-22E1-4E16-A71B-EF24F1C0AB75}" destId="{0A8B9F49-6B4F-4A6D-8845-05E606C00C5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21937-41EE-41C2-B24A-F9F238FE9C39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98ABFA-B5A5-4C1E-AA7A-FB9E39B7616B}">
      <dgm:prSet/>
      <dgm:spPr/>
      <dgm:t>
        <a:bodyPr/>
        <a:lstStyle/>
        <a:p>
          <a:pPr>
            <a:defRPr b="1"/>
          </a:pPr>
          <a:r>
            <a:rPr lang="en-US"/>
            <a:t>22 Apr.</a:t>
          </a:r>
        </a:p>
      </dgm:t>
    </dgm:pt>
    <dgm:pt modelId="{5850056A-0D33-4E3C-B483-100182D01A32}" type="parTrans" cxnId="{1A7C7C6B-373A-414A-9729-F5C9E7AF42AF}">
      <dgm:prSet/>
      <dgm:spPr/>
      <dgm:t>
        <a:bodyPr/>
        <a:lstStyle/>
        <a:p>
          <a:endParaRPr lang="en-US"/>
        </a:p>
      </dgm:t>
    </dgm:pt>
    <dgm:pt modelId="{168597EF-96B9-4CBB-A14A-4430CBFDEBBF}" type="sibTrans" cxnId="{1A7C7C6B-373A-414A-9729-F5C9E7AF42AF}">
      <dgm:prSet/>
      <dgm:spPr/>
      <dgm:t>
        <a:bodyPr/>
        <a:lstStyle/>
        <a:p>
          <a:endParaRPr lang="en-US"/>
        </a:p>
      </dgm:t>
    </dgm:pt>
    <dgm:pt modelId="{55E8EC2D-5737-4BF1-A7E6-194DE0CF6D85}">
      <dgm:prSet/>
      <dgm:spPr/>
      <dgm:t>
        <a:bodyPr/>
        <a:lstStyle/>
        <a:p>
          <a:r>
            <a:rPr lang="en-US"/>
            <a:t>Algorithm introduced</a:t>
          </a:r>
        </a:p>
      </dgm:t>
    </dgm:pt>
    <dgm:pt modelId="{792C1329-636D-4656-B57E-3A80DF7C9B45}" type="parTrans" cxnId="{1A0FBF67-3A33-47CA-ABCC-9088BE53A5F7}">
      <dgm:prSet/>
      <dgm:spPr/>
      <dgm:t>
        <a:bodyPr/>
        <a:lstStyle/>
        <a:p>
          <a:endParaRPr lang="en-US"/>
        </a:p>
      </dgm:t>
    </dgm:pt>
    <dgm:pt modelId="{1ED50A13-AE34-4762-8E4C-523DEF2C579B}" type="sibTrans" cxnId="{1A0FBF67-3A33-47CA-ABCC-9088BE53A5F7}">
      <dgm:prSet/>
      <dgm:spPr/>
      <dgm:t>
        <a:bodyPr/>
        <a:lstStyle/>
        <a:p>
          <a:endParaRPr lang="en-US"/>
        </a:p>
      </dgm:t>
    </dgm:pt>
    <dgm:pt modelId="{B068332F-52D4-41BC-AC11-F8AD140398A5}">
      <dgm:prSet/>
      <dgm:spPr/>
      <dgm:t>
        <a:bodyPr/>
        <a:lstStyle/>
        <a:p>
          <a:pPr>
            <a:defRPr b="1"/>
          </a:pPr>
          <a:r>
            <a:rPr lang="en-US"/>
            <a:t>22 May</a:t>
          </a:r>
        </a:p>
      </dgm:t>
    </dgm:pt>
    <dgm:pt modelId="{5AA56601-0011-4665-9C2D-4F567B0B2461}" type="parTrans" cxnId="{0935D8D4-CED8-4BEE-8734-0A23E078B485}">
      <dgm:prSet/>
      <dgm:spPr/>
      <dgm:t>
        <a:bodyPr/>
        <a:lstStyle/>
        <a:p>
          <a:endParaRPr lang="en-US"/>
        </a:p>
      </dgm:t>
    </dgm:pt>
    <dgm:pt modelId="{85485F29-BC10-4262-A282-F4ECB946C15C}" type="sibTrans" cxnId="{0935D8D4-CED8-4BEE-8734-0A23E078B485}">
      <dgm:prSet/>
      <dgm:spPr/>
      <dgm:t>
        <a:bodyPr/>
        <a:lstStyle/>
        <a:p>
          <a:endParaRPr lang="en-US"/>
        </a:p>
      </dgm:t>
    </dgm:pt>
    <dgm:pt modelId="{68F5E69F-152B-4040-84B6-BA207F68F25E}">
      <dgm:prSet/>
      <dgm:spPr/>
      <dgm:t>
        <a:bodyPr/>
        <a:lstStyle/>
        <a:p>
          <a:r>
            <a:rPr lang="en-US"/>
            <a:t>Monthly CME</a:t>
          </a:r>
        </a:p>
      </dgm:t>
    </dgm:pt>
    <dgm:pt modelId="{DA2CDB7C-FF68-4C45-867F-CDC32CA08C52}" type="parTrans" cxnId="{ABF313FB-773A-4F03-BFD9-DFC7E331F6D1}">
      <dgm:prSet/>
      <dgm:spPr/>
      <dgm:t>
        <a:bodyPr/>
        <a:lstStyle/>
        <a:p>
          <a:endParaRPr lang="en-US"/>
        </a:p>
      </dgm:t>
    </dgm:pt>
    <dgm:pt modelId="{73DD0F27-430D-4FB7-9B41-4795D447B18C}" type="sibTrans" cxnId="{ABF313FB-773A-4F03-BFD9-DFC7E331F6D1}">
      <dgm:prSet/>
      <dgm:spPr/>
      <dgm:t>
        <a:bodyPr/>
        <a:lstStyle/>
        <a:p>
          <a:endParaRPr lang="en-US"/>
        </a:p>
      </dgm:t>
    </dgm:pt>
    <dgm:pt modelId="{1686DC74-F5E1-4BBD-8C7E-7D9FEDBFECE1}">
      <dgm:prSet/>
      <dgm:spPr/>
      <dgm:t>
        <a:bodyPr/>
        <a:lstStyle/>
        <a:p>
          <a:pPr>
            <a:defRPr b="1"/>
          </a:pPr>
          <a:r>
            <a:rPr lang="en-US"/>
            <a:t>22 June</a:t>
          </a:r>
        </a:p>
      </dgm:t>
    </dgm:pt>
    <dgm:pt modelId="{070FC790-504E-444D-9440-7980923EE3C3}" type="parTrans" cxnId="{53811730-82E2-4800-92C7-F30ED2C07D1C}">
      <dgm:prSet/>
      <dgm:spPr/>
      <dgm:t>
        <a:bodyPr/>
        <a:lstStyle/>
        <a:p>
          <a:endParaRPr lang="en-US"/>
        </a:p>
      </dgm:t>
    </dgm:pt>
    <dgm:pt modelId="{B2FEA22B-FDBC-47AA-8511-E20C8E742887}" type="sibTrans" cxnId="{53811730-82E2-4800-92C7-F30ED2C07D1C}">
      <dgm:prSet/>
      <dgm:spPr/>
      <dgm:t>
        <a:bodyPr/>
        <a:lstStyle/>
        <a:p>
          <a:endParaRPr lang="en-US"/>
        </a:p>
      </dgm:t>
    </dgm:pt>
    <dgm:pt modelId="{DF2D935C-595C-42F3-9D78-17F56D2E469C}">
      <dgm:prSet/>
      <dgm:spPr/>
      <dgm:t>
        <a:bodyPr/>
        <a:lstStyle/>
        <a:p>
          <a:r>
            <a:rPr lang="en-US"/>
            <a:t>Weight Doc request with the EMS radio call</a:t>
          </a:r>
        </a:p>
      </dgm:t>
    </dgm:pt>
    <dgm:pt modelId="{7BDA008A-F44A-4737-834E-24B8C8596A8C}" type="parTrans" cxnId="{9695E6B9-1E11-4DDB-B022-51B8DF5442CD}">
      <dgm:prSet/>
      <dgm:spPr/>
      <dgm:t>
        <a:bodyPr/>
        <a:lstStyle/>
        <a:p>
          <a:endParaRPr lang="en-US"/>
        </a:p>
      </dgm:t>
    </dgm:pt>
    <dgm:pt modelId="{9504EB0E-5C78-4C62-A49A-3CD5459C7751}" type="sibTrans" cxnId="{9695E6B9-1E11-4DDB-B022-51B8DF5442CD}">
      <dgm:prSet/>
      <dgm:spPr/>
      <dgm:t>
        <a:bodyPr/>
        <a:lstStyle/>
        <a:p>
          <a:endParaRPr lang="en-US"/>
        </a:p>
      </dgm:t>
    </dgm:pt>
    <dgm:pt modelId="{1F841226-3B42-47F6-BE21-CB366480F115}">
      <dgm:prSet/>
      <dgm:spPr/>
      <dgm:t>
        <a:bodyPr/>
        <a:lstStyle/>
        <a:p>
          <a:pPr>
            <a:defRPr b="1"/>
          </a:pPr>
          <a:r>
            <a:rPr lang="en-US"/>
            <a:t>22 Nov.</a:t>
          </a:r>
        </a:p>
      </dgm:t>
    </dgm:pt>
    <dgm:pt modelId="{AB40DB35-7C67-4EBC-8AAD-0F8303CBFD0B}" type="parTrans" cxnId="{C391DA8F-C871-4FCA-B99F-7ADDCF7A87CE}">
      <dgm:prSet/>
      <dgm:spPr/>
      <dgm:t>
        <a:bodyPr/>
        <a:lstStyle/>
        <a:p>
          <a:endParaRPr lang="en-US"/>
        </a:p>
      </dgm:t>
    </dgm:pt>
    <dgm:pt modelId="{00D1415D-2628-453B-8A0E-25CF15D36D2A}" type="sibTrans" cxnId="{C391DA8F-C871-4FCA-B99F-7ADDCF7A87CE}">
      <dgm:prSet/>
      <dgm:spPr/>
      <dgm:t>
        <a:bodyPr/>
        <a:lstStyle/>
        <a:p>
          <a:endParaRPr lang="en-US"/>
        </a:p>
      </dgm:t>
    </dgm:pt>
    <dgm:pt modelId="{82BEF90B-42A1-420E-9295-3CD40C872C0E}">
      <dgm:prSet/>
      <dgm:spPr/>
      <dgm:t>
        <a:bodyPr/>
        <a:lstStyle/>
        <a:p>
          <a:r>
            <a:rPr lang="en-US"/>
            <a:t>Fall education days</a:t>
          </a:r>
        </a:p>
      </dgm:t>
    </dgm:pt>
    <dgm:pt modelId="{736E0B08-DFEA-47D6-96C5-6D2AC6D0EE24}" type="parTrans" cxnId="{C7125478-E69E-4816-8054-90614A6CDFE2}">
      <dgm:prSet/>
      <dgm:spPr/>
      <dgm:t>
        <a:bodyPr/>
        <a:lstStyle/>
        <a:p>
          <a:endParaRPr lang="en-US"/>
        </a:p>
      </dgm:t>
    </dgm:pt>
    <dgm:pt modelId="{0A0F63E7-B8F6-4644-915E-3DCE1FE03228}" type="sibTrans" cxnId="{C7125478-E69E-4816-8054-90614A6CDFE2}">
      <dgm:prSet/>
      <dgm:spPr/>
      <dgm:t>
        <a:bodyPr/>
        <a:lstStyle/>
        <a:p>
          <a:endParaRPr lang="en-US"/>
        </a:p>
      </dgm:t>
    </dgm:pt>
    <dgm:pt modelId="{E53E923E-2AAB-47D2-A10C-1C426D57B2C9}">
      <dgm:prSet/>
      <dgm:spPr/>
      <dgm:t>
        <a:bodyPr/>
        <a:lstStyle/>
        <a:p>
          <a:pPr>
            <a:defRPr b="1"/>
          </a:pPr>
          <a:r>
            <a:rPr lang="en-US"/>
            <a:t>23 Feb.</a:t>
          </a:r>
        </a:p>
      </dgm:t>
    </dgm:pt>
    <dgm:pt modelId="{4FA60493-A2B3-4986-8EC6-0875D3EC03DA}" type="parTrans" cxnId="{6361818A-BE55-406D-887A-228556D414D9}">
      <dgm:prSet/>
      <dgm:spPr/>
      <dgm:t>
        <a:bodyPr/>
        <a:lstStyle/>
        <a:p>
          <a:endParaRPr lang="en-US"/>
        </a:p>
      </dgm:t>
    </dgm:pt>
    <dgm:pt modelId="{FC81D0BB-8380-4CBF-97DC-F8AFE43DF2C1}" type="sibTrans" cxnId="{6361818A-BE55-406D-887A-228556D414D9}">
      <dgm:prSet/>
      <dgm:spPr/>
      <dgm:t>
        <a:bodyPr/>
        <a:lstStyle/>
        <a:p>
          <a:endParaRPr lang="en-US"/>
        </a:p>
      </dgm:t>
    </dgm:pt>
    <dgm:pt modelId="{B1379840-4925-4D00-B10B-AEFF09E29D3F}">
      <dgm:prSet/>
      <dgm:spPr/>
      <dgm:t>
        <a:bodyPr/>
        <a:lstStyle/>
        <a:p>
          <a:r>
            <a:rPr lang="en-US"/>
            <a:t>Reference card &amp; Broselow tape</a:t>
          </a:r>
        </a:p>
      </dgm:t>
    </dgm:pt>
    <dgm:pt modelId="{6754A881-7B77-4010-A043-7634DE05CB1D}" type="parTrans" cxnId="{EEE377F5-CAD0-43FA-9D7E-B382E3FF06B9}">
      <dgm:prSet/>
      <dgm:spPr/>
      <dgm:t>
        <a:bodyPr/>
        <a:lstStyle/>
        <a:p>
          <a:endParaRPr lang="en-US"/>
        </a:p>
      </dgm:t>
    </dgm:pt>
    <dgm:pt modelId="{692B32CE-AA6E-4419-A867-10A968C28BD6}" type="sibTrans" cxnId="{EEE377F5-CAD0-43FA-9D7E-B382E3FF06B9}">
      <dgm:prSet/>
      <dgm:spPr/>
      <dgm:t>
        <a:bodyPr/>
        <a:lstStyle/>
        <a:p>
          <a:endParaRPr lang="en-US"/>
        </a:p>
      </dgm:t>
    </dgm:pt>
    <dgm:pt modelId="{31FA7381-AB13-4AE9-B6B2-482B46CF8F44}">
      <dgm:prSet/>
      <dgm:spPr/>
      <dgm:t>
        <a:bodyPr/>
        <a:lstStyle/>
        <a:p>
          <a:pPr>
            <a:defRPr b="1"/>
          </a:pPr>
          <a:r>
            <a:rPr lang="en-US"/>
            <a:t>23 Jan.</a:t>
          </a:r>
        </a:p>
      </dgm:t>
    </dgm:pt>
    <dgm:pt modelId="{DB8CDBF7-9AA8-4799-AEFD-6452C105A0A8}" type="parTrans" cxnId="{000C5512-4C21-44CB-8AD6-F36C02B475E4}">
      <dgm:prSet/>
      <dgm:spPr/>
      <dgm:t>
        <a:bodyPr/>
        <a:lstStyle/>
        <a:p>
          <a:endParaRPr lang="en-US"/>
        </a:p>
      </dgm:t>
    </dgm:pt>
    <dgm:pt modelId="{FE973649-C85C-4329-8F13-354CF3236E20}" type="sibTrans" cxnId="{000C5512-4C21-44CB-8AD6-F36C02B475E4}">
      <dgm:prSet/>
      <dgm:spPr/>
      <dgm:t>
        <a:bodyPr/>
        <a:lstStyle/>
        <a:p>
          <a:endParaRPr lang="en-US"/>
        </a:p>
      </dgm:t>
    </dgm:pt>
    <dgm:pt modelId="{52BEEEA7-D0E3-43DD-B340-8D3C2D7BD3D1}">
      <dgm:prSet/>
      <dgm:spPr/>
      <dgm:t>
        <a:bodyPr/>
        <a:lstStyle/>
        <a:p>
          <a:r>
            <a:rPr lang="en-US" dirty="0"/>
            <a:t>PDSA cycles begins</a:t>
          </a:r>
        </a:p>
      </dgm:t>
    </dgm:pt>
    <dgm:pt modelId="{24E1F13D-CF22-4430-8375-C3EA2D1CF543}" type="sibTrans" cxnId="{2C3C3EEA-4196-4B10-B7FF-40FE06E230F7}">
      <dgm:prSet/>
      <dgm:spPr/>
      <dgm:t>
        <a:bodyPr/>
        <a:lstStyle/>
        <a:p>
          <a:endParaRPr lang="en-US"/>
        </a:p>
      </dgm:t>
    </dgm:pt>
    <dgm:pt modelId="{55F3D866-4DBB-4144-9859-50D8A78DBE7F}" type="parTrans" cxnId="{2C3C3EEA-4196-4B10-B7FF-40FE06E230F7}">
      <dgm:prSet/>
      <dgm:spPr/>
      <dgm:t>
        <a:bodyPr/>
        <a:lstStyle/>
        <a:p>
          <a:endParaRPr lang="en-US"/>
        </a:p>
      </dgm:t>
    </dgm:pt>
    <dgm:pt modelId="{9908555A-193D-A14F-9604-17F3ACBBB2A3}">
      <dgm:prSet/>
      <dgm:spPr/>
      <dgm:t>
        <a:bodyPr/>
        <a:lstStyle/>
        <a:p>
          <a:pPr>
            <a:defRPr b="1"/>
          </a:pPr>
          <a:r>
            <a:rPr lang="en-US"/>
            <a:t>July 2022 </a:t>
          </a:r>
        </a:p>
      </dgm:t>
    </dgm:pt>
    <dgm:pt modelId="{8B922D93-27B0-7749-A653-3DE24AC032BE}" type="parTrans" cxnId="{AB085DFF-AEAF-5D4E-BED9-5242691D9E1B}">
      <dgm:prSet/>
      <dgm:spPr/>
      <dgm:t>
        <a:bodyPr/>
        <a:lstStyle/>
        <a:p>
          <a:endParaRPr lang="en-US"/>
        </a:p>
      </dgm:t>
    </dgm:pt>
    <dgm:pt modelId="{35EAE682-55C2-D648-8938-239D1C343519}" type="sibTrans" cxnId="{AB085DFF-AEAF-5D4E-BED9-5242691D9E1B}">
      <dgm:prSet/>
      <dgm:spPr/>
      <dgm:t>
        <a:bodyPr/>
        <a:lstStyle/>
        <a:p>
          <a:endParaRPr lang="en-US"/>
        </a:p>
      </dgm:t>
    </dgm:pt>
    <dgm:pt modelId="{ACB1F107-5A11-9245-A50F-36F215D3DD43}">
      <dgm:prSet/>
      <dgm:spPr/>
      <dgm:t>
        <a:bodyPr/>
        <a:lstStyle/>
        <a:p>
          <a:r>
            <a:rPr lang="en-US"/>
            <a:t>Baseline data</a:t>
          </a:r>
        </a:p>
      </dgm:t>
    </dgm:pt>
    <dgm:pt modelId="{985E77D8-8A41-D548-ACB8-DB79926C2BE8}" type="parTrans" cxnId="{F7070BE3-097A-A94C-ACFD-C07FA59E98AE}">
      <dgm:prSet/>
      <dgm:spPr/>
      <dgm:t>
        <a:bodyPr/>
        <a:lstStyle/>
        <a:p>
          <a:endParaRPr lang="en-US"/>
        </a:p>
      </dgm:t>
    </dgm:pt>
    <dgm:pt modelId="{26DB7CAE-D110-594C-8D34-1A2D531C4F0E}" type="sibTrans" cxnId="{F7070BE3-097A-A94C-ACFD-C07FA59E98AE}">
      <dgm:prSet/>
      <dgm:spPr/>
      <dgm:t>
        <a:bodyPr/>
        <a:lstStyle/>
        <a:p>
          <a:endParaRPr lang="en-US"/>
        </a:p>
      </dgm:t>
    </dgm:pt>
    <dgm:pt modelId="{AD992613-67A9-EA4B-9BFF-D4298E07666C}">
      <dgm:prSet/>
      <dgm:spPr/>
      <dgm:t>
        <a:bodyPr/>
        <a:lstStyle/>
        <a:p>
          <a:pPr>
            <a:defRPr b="1"/>
          </a:pPr>
          <a:r>
            <a:rPr lang="en-US"/>
            <a:t>April 2023</a:t>
          </a:r>
        </a:p>
      </dgm:t>
    </dgm:pt>
    <dgm:pt modelId="{A33294DC-23C4-B14B-B394-8C248546813B}" type="parTrans" cxnId="{CF8A3079-5773-AF40-B341-A2B4724618DD}">
      <dgm:prSet/>
      <dgm:spPr/>
      <dgm:t>
        <a:bodyPr/>
        <a:lstStyle/>
        <a:p>
          <a:endParaRPr lang="en-US"/>
        </a:p>
      </dgm:t>
    </dgm:pt>
    <dgm:pt modelId="{A37988CC-CA31-AB41-A6C0-25AB2AD40953}" type="sibTrans" cxnId="{CF8A3079-5773-AF40-B341-A2B4724618DD}">
      <dgm:prSet/>
      <dgm:spPr/>
      <dgm:t>
        <a:bodyPr/>
        <a:lstStyle/>
        <a:p>
          <a:endParaRPr lang="en-US"/>
        </a:p>
      </dgm:t>
    </dgm:pt>
    <dgm:pt modelId="{82A1BC3D-6A90-A047-8F24-AC6C6DDC7EC1}">
      <dgm:prSet/>
      <dgm:spPr/>
      <dgm:t>
        <a:bodyPr/>
        <a:lstStyle/>
        <a:p>
          <a:r>
            <a:rPr lang="en-US"/>
            <a:t>Data capture completed</a:t>
          </a:r>
        </a:p>
      </dgm:t>
    </dgm:pt>
    <dgm:pt modelId="{33194F5A-A235-D845-9212-C986236A84D4}" type="parTrans" cxnId="{7638F3F2-1B59-A846-A4A5-A62F4E926A08}">
      <dgm:prSet/>
      <dgm:spPr/>
      <dgm:t>
        <a:bodyPr/>
        <a:lstStyle/>
        <a:p>
          <a:endParaRPr lang="en-US"/>
        </a:p>
      </dgm:t>
    </dgm:pt>
    <dgm:pt modelId="{1BF8ABF3-B9D8-1346-9A7A-75CBB1344E50}" type="sibTrans" cxnId="{7638F3F2-1B59-A846-A4A5-A62F4E926A08}">
      <dgm:prSet/>
      <dgm:spPr/>
      <dgm:t>
        <a:bodyPr/>
        <a:lstStyle/>
        <a:p>
          <a:endParaRPr lang="en-US"/>
        </a:p>
      </dgm:t>
    </dgm:pt>
    <dgm:pt modelId="{E327D47F-35F4-F04A-88A0-C98C5277AE0B}" type="pres">
      <dgm:prSet presAssocID="{89521937-41EE-41C2-B24A-F9F238FE9C39}" presName="root" presStyleCnt="0">
        <dgm:presLayoutVars>
          <dgm:chMax/>
          <dgm:chPref/>
          <dgm:animLvl val="lvl"/>
        </dgm:presLayoutVars>
      </dgm:prSet>
      <dgm:spPr/>
    </dgm:pt>
    <dgm:pt modelId="{87FF10FB-5E51-9840-A962-A1D092B07EBB}" type="pres">
      <dgm:prSet presAssocID="{89521937-41EE-41C2-B24A-F9F238FE9C39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8F4787C-76E1-2D4F-BFFF-303530031539}" type="pres">
      <dgm:prSet presAssocID="{89521937-41EE-41C2-B24A-F9F238FE9C39}" presName="nodes" presStyleCnt="0">
        <dgm:presLayoutVars>
          <dgm:chMax/>
          <dgm:chPref/>
          <dgm:animLvl val="lvl"/>
        </dgm:presLayoutVars>
      </dgm:prSet>
      <dgm:spPr/>
    </dgm:pt>
    <dgm:pt modelId="{194E5B6D-AF27-ED40-9BA1-00057728678B}" type="pres">
      <dgm:prSet presAssocID="{9908555A-193D-A14F-9604-17F3ACBBB2A3}" presName="composite" presStyleCnt="0"/>
      <dgm:spPr/>
    </dgm:pt>
    <dgm:pt modelId="{6E22235A-8A09-1B48-8FD7-175BEC57CBB6}" type="pres">
      <dgm:prSet presAssocID="{9908555A-193D-A14F-9604-17F3ACBBB2A3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150191F-B133-F54E-9541-4AA74D681A4A}" type="pres">
      <dgm:prSet presAssocID="{9908555A-193D-A14F-9604-17F3ACBBB2A3}" presName="DropPinPlaceHolder" presStyleCnt="0"/>
      <dgm:spPr/>
    </dgm:pt>
    <dgm:pt modelId="{C8E3CD9C-C67E-3242-A08F-69C4EFCBF93B}" type="pres">
      <dgm:prSet presAssocID="{9908555A-193D-A14F-9604-17F3ACBBB2A3}" presName="DropPin" presStyleLbl="alignNode1" presStyleIdx="0" presStyleCnt="8"/>
      <dgm:spPr/>
    </dgm:pt>
    <dgm:pt modelId="{AB6D75E8-68FE-A349-BC7D-1B25050C0854}" type="pres">
      <dgm:prSet presAssocID="{9908555A-193D-A14F-9604-17F3ACBBB2A3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CC67A81-5E37-E940-8326-C6AA9BEEBE3C}" type="pres">
      <dgm:prSet presAssocID="{9908555A-193D-A14F-9604-17F3ACBBB2A3}" presName="L2TextContainer" presStyleLbl="revTx" presStyleIdx="0" presStyleCnt="16">
        <dgm:presLayoutVars>
          <dgm:bulletEnabled val="1"/>
        </dgm:presLayoutVars>
      </dgm:prSet>
      <dgm:spPr/>
    </dgm:pt>
    <dgm:pt modelId="{62085556-BDBD-8E48-89FF-7422CB42A95A}" type="pres">
      <dgm:prSet presAssocID="{9908555A-193D-A14F-9604-17F3ACBBB2A3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091DDFEC-3F4D-1C4E-B9F9-AF7D0AF93F53}" type="pres">
      <dgm:prSet presAssocID="{9908555A-193D-A14F-9604-17F3ACBBB2A3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CDA538E-C329-3448-9C4E-06E3EE03A6C9}" type="pres">
      <dgm:prSet presAssocID="{9908555A-193D-A14F-9604-17F3ACBBB2A3}" presName="EmptyPlaceHolder" presStyleCnt="0"/>
      <dgm:spPr/>
    </dgm:pt>
    <dgm:pt modelId="{32A52834-6992-1A43-9FDD-9462E7A932E9}" type="pres">
      <dgm:prSet presAssocID="{35EAE682-55C2-D648-8938-239D1C343519}" presName="spaceBetweenRectangles" presStyleCnt="0"/>
      <dgm:spPr/>
    </dgm:pt>
    <dgm:pt modelId="{C392F6E2-F880-5846-9701-AE95F7E2EFF1}" type="pres">
      <dgm:prSet presAssocID="{AD992613-67A9-EA4B-9BFF-D4298E07666C}" presName="composite" presStyleCnt="0"/>
      <dgm:spPr/>
    </dgm:pt>
    <dgm:pt modelId="{4CD3ED6A-1EFA-8A4E-A83B-CCE94B52EDCF}" type="pres">
      <dgm:prSet presAssocID="{AD992613-67A9-EA4B-9BFF-D4298E07666C}" presName="ConnectorPoint" presStyleLbl="lnNode1" presStyleIdx="1" presStyleCnt="8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C2693F-BBF5-1F41-8F6D-331163F1B4E2}" type="pres">
      <dgm:prSet presAssocID="{AD992613-67A9-EA4B-9BFF-D4298E07666C}" presName="DropPinPlaceHolder" presStyleCnt="0"/>
      <dgm:spPr/>
    </dgm:pt>
    <dgm:pt modelId="{D690B20E-2C1D-0941-8742-D39357395D76}" type="pres">
      <dgm:prSet presAssocID="{AD992613-67A9-EA4B-9BFF-D4298E07666C}" presName="DropPin" presStyleLbl="alignNode1" presStyleIdx="1" presStyleCnt="8"/>
      <dgm:spPr/>
    </dgm:pt>
    <dgm:pt modelId="{E8FBE6FD-669B-A947-A227-C596A6F8B2F2}" type="pres">
      <dgm:prSet presAssocID="{AD992613-67A9-EA4B-9BFF-D4298E07666C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04D1E79-222A-884F-A5ED-DA959F5FEABC}" type="pres">
      <dgm:prSet presAssocID="{AD992613-67A9-EA4B-9BFF-D4298E07666C}" presName="L2TextContainer" presStyleLbl="revTx" presStyleIdx="2" presStyleCnt="16">
        <dgm:presLayoutVars>
          <dgm:bulletEnabled val="1"/>
        </dgm:presLayoutVars>
      </dgm:prSet>
      <dgm:spPr/>
    </dgm:pt>
    <dgm:pt modelId="{74E18F71-A92F-7B46-9221-25743AAAA9D4}" type="pres">
      <dgm:prSet presAssocID="{AD992613-67A9-EA4B-9BFF-D4298E07666C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0D838E74-56DB-7B49-B9A0-E85E9BA41632}" type="pres">
      <dgm:prSet presAssocID="{AD992613-67A9-EA4B-9BFF-D4298E07666C}" presName="ConnectLine" presStyleLbl="sibTrans1D1" presStyleIdx="1" presStyleCnt="8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87A315D-20AB-BE48-9AEA-4ED02AFC5B03}" type="pres">
      <dgm:prSet presAssocID="{AD992613-67A9-EA4B-9BFF-D4298E07666C}" presName="EmptyPlaceHolder" presStyleCnt="0"/>
      <dgm:spPr/>
    </dgm:pt>
    <dgm:pt modelId="{5A1F17DF-E48E-9442-8882-FB1AEC1E9897}" type="pres">
      <dgm:prSet presAssocID="{A37988CC-CA31-AB41-A6C0-25AB2AD40953}" presName="spaceBetweenRectangles" presStyleCnt="0"/>
      <dgm:spPr/>
    </dgm:pt>
    <dgm:pt modelId="{9BFF64BF-9BA0-C44B-B3D8-0A55EE91EBB2}" type="pres">
      <dgm:prSet presAssocID="{BD98ABFA-B5A5-4C1E-AA7A-FB9E39B7616B}" presName="composite" presStyleCnt="0"/>
      <dgm:spPr/>
    </dgm:pt>
    <dgm:pt modelId="{63593EC9-F77E-854E-86C2-79A6AF4DE6EA}" type="pres">
      <dgm:prSet presAssocID="{BD98ABFA-B5A5-4C1E-AA7A-FB9E39B7616B}" presName="ConnectorPoint" presStyleLbl="lnNode1" presStyleIdx="2" presStyleCnt="8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604497C-9095-CC47-8097-3834CBBC78C6}" type="pres">
      <dgm:prSet presAssocID="{BD98ABFA-B5A5-4C1E-AA7A-FB9E39B7616B}" presName="DropPinPlaceHolder" presStyleCnt="0"/>
      <dgm:spPr/>
    </dgm:pt>
    <dgm:pt modelId="{A1FEF4EC-DFFB-FD45-87CA-DD1F562F2989}" type="pres">
      <dgm:prSet presAssocID="{BD98ABFA-B5A5-4C1E-AA7A-FB9E39B7616B}" presName="DropPin" presStyleLbl="alignNode1" presStyleIdx="2" presStyleCnt="8"/>
      <dgm:spPr/>
    </dgm:pt>
    <dgm:pt modelId="{92CA6B47-0500-3E4B-BCFA-E0A285C99D99}" type="pres">
      <dgm:prSet presAssocID="{BD98ABFA-B5A5-4C1E-AA7A-FB9E39B7616B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ABA06D7-B96F-D140-AAA0-8012261177A6}" type="pres">
      <dgm:prSet presAssocID="{BD98ABFA-B5A5-4C1E-AA7A-FB9E39B7616B}" presName="L2TextContainer" presStyleLbl="revTx" presStyleIdx="4" presStyleCnt="16">
        <dgm:presLayoutVars>
          <dgm:bulletEnabled val="1"/>
        </dgm:presLayoutVars>
      </dgm:prSet>
      <dgm:spPr/>
    </dgm:pt>
    <dgm:pt modelId="{0FAF44FF-50C8-4F4F-9447-05A973C08CE6}" type="pres">
      <dgm:prSet presAssocID="{BD98ABFA-B5A5-4C1E-AA7A-FB9E39B7616B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F036A7F0-3529-2047-AFB4-CF48B91EB815}" type="pres">
      <dgm:prSet presAssocID="{BD98ABFA-B5A5-4C1E-AA7A-FB9E39B7616B}" presName="ConnectLine" presStyleLbl="sibTrans1D1" presStyleIdx="2" presStyleCnt="8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6004562-67A4-4E47-9D93-344B61DF4A1C}" type="pres">
      <dgm:prSet presAssocID="{BD98ABFA-B5A5-4C1E-AA7A-FB9E39B7616B}" presName="EmptyPlaceHolder" presStyleCnt="0"/>
      <dgm:spPr/>
    </dgm:pt>
    <dgm:pt modelId="{44B1D74D-9769-FE46-B077-C85DFC1460BC}" type="pres">
      <dgm:prSet presAssocID="{168597EF-96B9-4CBB-A14A-4430CBFDEBBF}" presName="spaceBetweenRectangles" presStyleCnt="0"/>
      <dgm:spPr/>
    </dgm:pt>
    <dgm:pt modelId="{07AA9F40-BF17-2747-9C75-AB649303FCC8}" type="pres">
      <dgm:prSet presAssocID="{B068332F-52D4-41BC-AC11-F8AD140398A5}" presName="composite" presStyleCnt="0"/>
      <dgm:spPr/>
    </dgm:pt>
    <dgm:pt modelId="{F6D3EA77-EF87-9847-A6BF-AFF5EEF67317}" type="pres">
      <dgm:prSet presAssocID="{B068332F-52D4-41BC-AC11-F8AD140398A5}" presName="ConnectorPoint" presStyleLbl="lnNode1" presStyleIdx="3" presStyleCnt="8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3C5C744-7C7B-0B4B-802F-E32A1073AF9E}" type="pres">
      <dgm:prSet presAssocID="{B068332F-52D4-41BC-AC11-F8AD140398A5}" presName="DropPinPlaceHolder" presStyleCnt="0"/>
      <dgm:spPr/>
    </dgm:pt>
    <dgm:pt modelId="{90127BD8-6CC7-9E4D-830C-8FD7DF6D11D5}" type="pres">
      <dgm:prSet presAssocID="{B068332F-52D4-41BC-AC11-F8AD140398A5}" presName="DropPin" presStyleLbl="alignNode1" presStyleIdx="3" presStyleCnt="8"/>
      <dgm:spPr/>
    </dgm:pt>
    <dgm:pt modelId="{F2D83042-CA38-B845-A1BC-784ED568BCC1}" type="pres">
      <dgm:prSet presAssocID="{B068332F-52D4-41BC-AC11-F8AD140398A5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DD0D9DE-0CBF-9046-9297-3946A0E760AC}" type="pres">
      <dgm:prSet presAssocID="{B068332F-52D4-41BC-AC11-F8AD140398A5}" presName="L2TextContainer" presStyleLbl="revTx" presStyleIdx="6" presStyleCnt="16">
        <dgm:presLayoutVars>
          <dgm:bulletEnabled val="1"/>
        </dgm:presLayoutVars>
      </dgm:prSet>
      <dgm:spPr/>
    </dgm:pt>
    <dgm:pt modelId="{DF950A11-917A-CA40-9E48-0BA9C918221E}" type="pres">
      <dgm:prSet presAssocID="{B068332F-52D4-41BC-AC11-F8AD140398A5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27000B3B-9DE7-9840-8E20-6DB83075273D}" type="pres">
      <dgm:prSet presAssocID="{B068332F-52D4-41BC-AC11-F8AD140398A5}" presName="ConnectLine" presStyleLbl="sibTrans1D1" presStyleIdx="3" presStyleCnt="8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A65D891-AAEA-FF44-8C14-827E1C9E9EBA}" type="pres">
      <dgm:prSet presAssocID="{B068332F-52D4-41BC-AC11-F8AD140398A5}" presName="EmptyPlaceHolder" presStyleCnt="0"/>
      <dgm:spPr/>
    </dgm:pt>
    <dgm:pt modelId="{CD376785-C308-D24B-A377-CDE5BB98AE44}" type="pres">
      <dgm:prSet presAssocID="{85485F29-BC10-4262-A282-F4ECB946C15C}" presName="spaceBetweenRectangles" presStyleCnt="0"/>
      <dgm:spPr/>
    </dgm:pt>
    <dgm:pt modelId="{5AB84059-6168-B045-A664-6A263A2096B1}" type="pres">
      <dgm:prSet presAssocID="{1686DC74-F5E1-4BBD-8C7E-7D9FEDBFECE1}" presName="composite" presStyleCnt="0"/>
      <dgm:spPr/>
    </dgm:pt>
    <dgm:pt modelId="{14D2470D-162A-994D-A1A0-24D4B9E3742D}" type="pres">
      <dgm:prSet presAssocID="{1686DC74-F5E1-4BBD-8C7E-7D9FEDBFECE1}" presName="ConnectorPoint" presStyleLbl="lnNode1" presStyleIdx="4" presStyleCnt="8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D4DB7-AA02-9644-9AC9-1FBCAE8BCC4E}" type="pres">
      <dgm:prSet presAssocID="{1686DC74-F5E1-4BBD-8C7E-7D9FEDBFECE1}" presName="DropPinPlaceHolder" presStyleCnt="0"/>
      <dgm:spPr/>
    </dgm:pt>
    <dgm:pt modelId="{7924FCA0-35E4-874D-BA46-EC9E1A48B3AE}" type="pres">
      <dgm:prSet presAssocID="{1686DC74-F5E1-4BBD-8C7E-7D9FEDBFECE1}" presName="DropPin" presStyleLbl="alignNode1" presStyleIdx="4" presStyleCnt="8"/>
      <dgm:spPr/>
    </dgm:pt>
    <dgm:pt modelId="{315568A2-D169-DB46-B33E-7F9FA009A34E}" type="pres">
      <dgm:prSet presAssocID="{1686DC74-F5E1-4BBD-8C7E-7D9FEDBFECE1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32ECE16-B21A-344B-A91A-2A86E204AFD5}" type="pres">
      <dgm:prSet presAssocID="{1686DC74-F5E1-4BBD-8C7E-7D9FEDBFECE1}" presName="L2TextContainer" presStyleLbl="revTx" presStyleIdx="8" presStyleCnt="16">
        <dgm:presLayoutVars>
          <dgm:bulletEnabled val="1"/>
        </dgm:presLayoutVars>
      </dgm:prSet>
      <dgm:spPr/>
    </dgm:pt>
    <dgm:pt modelId="{818F79D7-2FB9-8C46-80B2-DE84C95938B2}" type="pres">
      <dgm:prSet presAssocID="{1686DC74-F5E1-4BBD-8C7E-7D9FEDBFECE1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FF1323E0-3809-FA4E-B3F8-1DF43471CBA9}" type="pres">
      <dgm:prSet presAssocID="{1686DC74-F5E1-4BBD-8C7E-7D9FEDBFECE1}" presName="ConnectLine" presStyleLbl="sibTrans1D1" presStyleIdx="4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ACFF5CA-8C00-FD47-AC43-D2D9B19673A9}" type="pres">
      <dgm:prSet presAssocID="{1686DC74-F5E1-4BBD-8C7E-7D9FEDBFECE1}" presName="EmptyPlaceHolder" presStyleCnt="0"/>
      <dgm:spPr/>
    </dgm:pt>
    <dgm:pt modelId="{71B23453-4990-6542-B6F4-176B6E64030D}" type="pres">
      <dgm:prSet presAssocID="{B2FEA22B-FDBC-47AA-8511-E20C8E742887}" presName="spaceBetweenRectangles" presStyleCnt="0"/>
      <dgm:spPr/>
    </dgm:pt>
    <dgm:pt modelId="{D3BD3A0E-C87B-514E-9086-50BD3EE532AA}" type="pres">
      <dgm:prSet presAssocID="{1F841226-3B42-47F6-BE21-CB366480F115}" presName="composite" presStyleCnt="0"/>
      <dgm:spPr/>
    </dgm:pt>
    <dgm:pt modelId="{DFF69649-40BA-2C49-B275-473AB23CF0B9}" type="pres">
      <dgm:prSet presAssocID="{1F841226-3B42-47F6-BE21-CB366480F115}" presName="ConnectorPoint" presStyleLbl="lnNode1" presStyleIdx="5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C5882E5-5BB2-0745-B1F8-B78FABB56B77}" type="pres">
      <dgm:prSet presAssocID="{1F841226-3B42-47F6-BE21-CB366480F115}" presName="DropPinPlaceHolder" presStyleCnt="0"/>
      <dgm:spPr/>
    </dgm:pt>
    <dgm:pt modelId="{60768931-8640-E64A-943B-A78A6113E478}" type="pres">
      <dgm:prSet presAssocID="{1F841226-3B42-47F6-BE21-CB366480F115}" presName="DropPin" presStyleLbl="alignNode1" presStyleIdx="5" presStyleCnt="8"/>
      <dgm:spPr/>
    </dgm:pt>
    <dgm:pt modelId="{F85DABA8-B88F-0841-AE67-59F8CECD7990}" type="pres">
      <dgm:prSet presAssocID="{1F841226-3B42-47F6-BE21-CB366480F115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4D133A8-B434-7844-B22A-19B9BB5D6055}" type="pres">
      <dgm:prSet presAssocID="{1F841226-3B42-47F6-BE21-CB366480F115}" presName="L2TextContainer" presStyleLbl="revTx" presStyleIdx="10" presStyleCnt="16">
        <dgm:presLayoutVars>
          <dgm:bulletEnabled val="1"/>
        </dgm:presLayoutVars>
      </dgm:prSet>
      <dgm:spPr/>
    </dgm:pt>
    <dgm:pt modelId="{C3DC0403-4BC0-3D4E-8FD2-F1B345DFD06D}" type="pres">
      <dgm:prSet presAssocID="{1F841226-3B42-47F6-BE21-CB366480F115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7B21B5FA-2620-D148-AC0F-DB76E78FAB2C}" type="pres">
      <dgm:prSet presAssocID="{1F841226-3B42-47F6-BE21-CB366480F115}" presName="ConnectLine" presStyleLbl="sibTrans1D1" presStyleIdx="5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8C95C0F-0521-F74E-B2AF-019ECB890FB7}" type="pres">
      <dgm:prSet presAssocID="{1F841226-3B42-47F6-BE21-CB366480F115}" presName="EmptyPlaceHolder" presStyleCnt="0"/>
      <dgm:spPr/>
    </dgm:pt>
    <dgm:pt modelId="{9FB474C0-E4AC-3A49-B7E6-9749ACD0ED64}" type="pres">
      <dgm:prSet presAssocID="{00D1415D-2628-453B-8A0E-25CF15D36D2A}" presName="spaceBetweenRectangles" presStyleCnt="0"/>
      <dgm:spPr/>
    </dgm:pt>
    <dgm:pt modelId="{0CB1BE53-4A24-724C-B96C-5055A63E6BC2}" type="pres">
      <dgm:prSet presAssocID="{E53E923E-2AAB-47D2-A10C-1C426D57B2C9}" presName="composite" presStyleCnt="0"/>
      <dgm:spPr/>
    </dgm:pt>
    <dgm:pt modelId="{B1F689DA-D219-664D-88F7-BD2FCB73705D}" type="pres">
      <dgm:prSet presAssocID="{E53E923E-2AAB-47D2-A10C-1C426D57B2C9}" presName="ConnectorPoint" presStyleLbl="lnNode1" presStyleIdx="6" presStyleCnt="8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5A6E279-4E3A-D14D-8816-298E2FA16BCA}" type="pres">
      <dgm:prSet presAssocID="{E53E923E-2AAB-47D2-A10C-1C426D57B2C9}" presName="DropPinPlaceHolder" presStyleCnt="0"/>
      <dgm:spPr/>
    </dgm:pt>
    <dgm:pt modelId="{45DA9A3D-C2B8-DF4C-9656-D78D5CFB8F1F}" type="pres">
      <dgm:prSet presAssocID="{E53E923E-2AAB-47D2-A10C-1C426D57B2C9}" presName="DropPin" presStyleLbl="alignNode1" presStyleIdx="6" presStyleCnt="8"/>
      <dgm:spPr/>
    </dgm:pt>
    <dgm:pt modelId="{3DA9692D-3E42-164F-8DEB-39981306D1CE}" type="pres">
      <dgm:prSet presAssocID="{E53E923E-2AAB-47D2-A10C-1C426D57B2C9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83D81AA-3E58-A047-B280-EB48948DD6A4}" type="pres">
      <dgm:prSet presAssocID="{E53E923E-2AAB-47D2-A10C-1C426D57B2C9}" presName="L2TextContainer" presStyleLbl="revTx" presStyleIdx="12" presStyleCnt="16">
        <dgm:presLayoutVars>
          <dgm:bulletEnabled val="1"/>
        </dgm:presLayoutVars>
      </dgm:prSet>
      <dgm:spPr/>
    </dgm:pt>
    <dgm:pt modelId="{DFC3697F-970E-684F-BD37-A4DEE1E216C2}" type="pres">
      <dgm:prSet presAssocID="{E53E923E-2AAB-47D2-A10C-1C426D57B2C9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018474EB-BCE5-884A-8834-2E220F1812CA}" type="pres">
      <dgm:prSet presAssocID="{E53E923E-2AAB-47D2-A10C-1C426D57B2C9}" presName="ConnectLine" presStyleLbl="sibTrans1D1" presStyleIdx="6" presStyleCnt="8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EB2E71D-1AE3-B141-924F-9AE2D96BF92D}" type="pres">
      <dgm:prSet presAssocID="{E53E923E-2AAB-47D2-A10C-1C426D57B2C9}" presName="EmptyPlaceHolder" presStyleCnt="0"/>
      <dgm:spPr/>
    </dgm:pt>
    <dgm:pt modelId="{E31D498F-D355-6D4F-B24A-4F2CBFF71FD6}" type="pres">
      <dgm:prSet presAssocID="{FC81D0BB-8380-4CBF-97DC-F8AFE43DF2C1}" presName="spaceBetweenRectangles" presStyleCnt="0"/>
      <dgm:spPr/>
    </dgm:pt>
    <dgm:pt modelId="{EAFB3776-57C4-7841-827F-8DF817ED933B}" type="pres">
      <dgm:prSet presAssocID="{31FA7381-AB13-4AE9-B6B2-482B46CF8F44}" presName="composite" presStyleCnt="0"/>
      <dgm:spPr/>
    </dgm:pt>
    <dgm:pt modelId="{CAD71052-493E-5F49-9A65-7543BC9892C6}" type="pres">
      <dgm:prSet presAssocID="{31FA7381-AB13-4AE9-B6B2-482B46CF8F44}" presName="ConnectorPoint" presStyleLbl="lnNode1" presStyleIdx="7" presStyleCnt="8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A790595-45C1-3B46-9E31-177A7421C566}" type="pres">
      <dgm:prSet presAssocID="{31FA7381-AB13-4AE9-B6B2-482B46CF8F44}" presName="DropPinPlaceHolder" presStyleCnt="0"/>
      <dgm:spPr/>
    </dgm:pt>
    <dgm:pt modelId="{992A1D69-02B6-4941-AA31-C32F0C891E6B}" type="pres">
      <dgm:prSet presAssocID="{31FA7381-AB13-4AE9-B6B2-482B46CF8F44}" presName="DropPin" presStyleLbl="alignNode1" presStyleIdx="7" presStyleCnt="8"/>
      <dgm:spPr/>
    </dgm:pt>
    <dgm:pt modelId="{18E37EE5-C077-394B-9A8B-F6FC29481FD9}" type="pres">
      <dgm:prSet presAssocID="{31FA7381-AB13-4AE9-B6B2-482B46CF8F44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F9D1D7-B11B-7848-B7A5-2B748FA3D951}" type="pres">
      <dgm:prSet presAssocID="{31FA7381-AB13-4AE9-B6B2-482B46CF8F44}" presName="L2TextContainer" presStyleLbl="revTx" presStyleIdx="14" presStyleCnt="16">
        <dgm:presLayoutVars>
          <dgm:bulletEnabled val="1"/>
        </dgm:presLayoutVars>
      </dgm:prSet>
      <dgm:spPr/>
    </dgm:pt>
    <dgm:pt modelId="{4D734359-7FB2-2047-86CA-B594D35AEFF0}" type="pres">
      <dgm:prSet presAssocID="{31FA7381-AB13-4AE9-B6B2-482B46CF8F44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3BA896F8-1421-ED4F-BC37-E92D8F829687}" type="pres">
      <dgm:prSet presAssocID="{31FA7381-AB13-4AE9-B6B2-482B46CF8F44}" presName="ConnectLine" presStyleLbl="sibTrans1D1" presStyleIdx="7" presStyleCnt="8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EDDB894-36B3-D645-AB35-C8B39ED14977}" type="pres">
      <dgm:prSet presAssocID="{31FA7381-AB13-4AE9-B6B2-482B46CF8F44}" presName="EmptyPlaceHolder" presStyleCnt="0"/>
      <dgm:spPr/>
    </dgm:pt>
  </dgm:ptLst>
  <dgm:cxnLst>
    <dgm:cxn modelId="{ABD44202-672F-9F46-9519-9EF54B067220}" type="presOf" srcId="{68F5E69F-152B-4040-84B6-BA207F68F25E}" destId="{ADD0D9DE-0CBF-9046-9297-3946A0E760AC}" srcOrd="0" destOrd="0" presId="urn:microsoft.com/office/officeart/2017/3/layout/DropPinTimeline"/>
    <dgm:cxn modelId="{D115E602-4950-F940-83FF-0BB5B39DEDD8}" type="presOf" srcId="{89521937-41EE-41C2-B24A-F9F238FE9C39}" destId="{E327D47F-35F4-F04A-88A0-C98C5277AE0B}" srcOrd="0" destOrd="0" presId="urn:microsoft.com/office/officeart/2017/3/layout/DropPinTimeline"/>
    <dgm:cxn modelId="{000C5512-4C21-44CB-8AD6-F36C02B475E4}" srcId="{89521937-41EE-41C2-B24A-F9F238FE9C39}" destId="{31FA7381-AB13-4AE9-B6B2-482B46CF8F44}" srcOrd="7" destOrd="0" parTransId="{DB8CDBF7-9AA8-4799-AEFD-6452C105A0A8}" sibTransId="{FE973649-C85C-4329-8F13-354CF3236E20}"/>
    <dgm:cxn modelId="{2FFC0615-ED4D-DD4E-B5AA-B39C406ADA22}" type="presOf" srcId="{82BEF90B-42A1-420E-9295-3CD40C872C0E}" destId="{14D133A8-B434-7844-B22A-19B9BB5D6055}" srcOrd="0" destOrd="0" presId="urn:microsoft.com/office/officeart/2017/3/layout/DropPinTimeline"/>
    <dgm:cxn modelId="{59A3B119-6E39-5047-BF75-DE83D10B3214}" type="presOf" srcId="{52BEEEA7-D0E3-43DD-B340-8D3C2D7BD3D1}" destId="{B6F9D1D7-B11B-7848-B7A5-2B748FA3D951}" srcOrd="0" destOrd="0" presId="urn:microsoft.com/office/officeart/2017/3/layout/DropPinTimeline"/>
    <dgm:cxn modelId="{80537B1D-D617-EC4B-B65F-DB0F51E70E53}" type="presOf" srcId="{1686DC74-F5E1-4BBD-8C7E-7D9FEDBFECE1}" destId="{818F79D7-2FB9-8C46-80B2-DE84C95938B2}" srcOrd="0" destOrd="0" presId="urn:microsoft.com/office/officeart/2017/3/layout/DropPinTimeline"/>
    <dgm:cxn modelId="{33E99D24-B67A-CD45-A52E-BBFF60CA64E0}" type="presOf" srcId="{9908555A-193D-A14F-9604-17F3ACBBB2A3}" destId="{62085556-BDBD-8E48-89FF-7422CB42A95A}" srcOrd="0" destOrd="0" presId="urn:microsoft.com/office/officeart/2017/3/layout/DropPinTimeline"/>
    <dgm:cxn modelId="{53811730-82E2-4800-92C7-F30ED2C07D1C}" srcId="{89521937-41EE-41C2-B24A-F9F238FE9C39}" destId="{1686DC74-F5E1-4BBD-8C7E-7D9FEDBFECE1}" srcOrd="4" destOrd="0" parTransId="{070FC790-504E-444D-9440-7980923EE3C3}" sibTransId="{B2FEA22B-FDBC-47AA-8511-E20C8E742887}"/>
    <dgm:cxn modelId="{B2A6814B-36FA-F742-95D6-9C860CCFC5BB}" type="presOf" srcId="{55E8EC2D-5737-4BF1-A7E6-194DE0CF6D85}" destId="{3ABA06D7-B96F-D140-AAA0-8012261177A6}" srcOrd="0" destOrd="0" presId="urn:microsoft.com/office/officeart/2017/3/layout/DropPinTimeline"/>
    <dgm:cxn modelId="{9F67B04F-DBF0-4647-B77D-73442EBC9567}" type="presOf" srcId="{ACB1F107-5A11-9245-A50F-36F215D3DD43}" destId="{3CC67A81-5E37-E940-8326-C6AA9BEEBE3C}" srcOrd="0" destOrd="0" presId="urn:microsoft.com/office/officeart/2017/3/layout/DropPinTimeline"/>
    <dgm:cxn modelId="{8768E052-0174-2948-B62B-8D30154EF0A5}" type="presOf" srcId="{BD98ABFA-B5A5-4C1E-AA7A-FB9E39B7616B}" destId="{0FAF44FF-50C8-4F4F-9447-05A973C08CE6}" srcOrd="0" destOrd="0" presId="urn:microsoft.com/office/officeart/2017/3/layout/DropPinTimeline"/>
    <dgm:cxn modelId="{1A0FBF67-3A33-47CA-ABCC-9088BE53A5F7}" srcId="{BD98ABFA-B5A5-4C1E-AA7A-FB9E39B7616B}" destId="{55E8EC2D-5737-4BF1-A7E6-194DE0CF6D85}" srcOrd="0" destOrd="0" parTransId="{792C1329-636D-4656-B57E-3A80DF7C9B45}" sibTransId="{1ED50A13-AE34-4762-8E4C-523DEF2C579B}"/>
    <dgm:cxn modelId="{1A7C7C6B-373A-414A-9729-F5C9E7AF42AF}" srcId="{89521937-41EE-41C2-B24A-F9F238FE9C39}" destId="{BD98ABFA-B5A5-4C1E-AA7A-FB9E39B7616B}" srcOrd="2" destOrd="0" parTransId="{5850056A-0D33-4E3C-B483-100182D01A32}" sibTransId="{168597EF-96B9-4CBB-A14A-4430CBFDEBBF}"/>
    <dgm:cxn modelId="{C7125478-E69E-4816-8054-90614A6CDFE2}" srcId="{1F841226-3B42-47F6-BE21-CB366480F115}" destId="{82BEF90B-42A1-420E-9295-3CD40C872C0E}" srcOrd="0" destOrd="0" parTransId="{736E0B08-DFEA-47D6-96C5-6D2AC6D0EE24}" sibTransId="{0A0F63E7-B8F6-4644-915E-3DCE1FE03228}"/>
    <dgm:cxn modelId="{CF8A3079-5773-AF40-B341-A2B4724618DD}" srcId="{89521937-41EE-41C2-B24A-F9F238FE9C39}" destId="{AD992613-67A9-EA4B-9BFF-D4298E07666C}" srcOrd="1" destOrd="0" parTransId="{A33294DC-23C4-B14B-B394-8C248546813B}" sibTransId="{A37988CC-CA31-AB41-A6C0-25AB2AD40953}"/>
    <dgm:cxn modelId="{6361818A-BE55-406D-887A-228556D414D9}" srcId="{89521937-41EE-41C2-B24A-F9F238FE9C39}" destId="{E53E923E-2AAB-47D2-A10C-1C426D57B2C9}" srcOrd="6" destOrd="0" parTransId="{4FA60493-A2B3-4986-8EC6-0875D3EC03DA}" sibTransId="{FC81D0BB-8380-4CBF-97DC-F8AFE43DF2C1}"/>
    <dgm:cxn modelId="{C391DA8F-C871-4FCA-B99F-7ADDCF7A87CE}" srcId="{89521937-41EE-41C2-B24A-F9F238FE9C39}" destId="{1F841226-3B42-47F6-BE21-CB366480F115}" srcOrd="5" destOrd="0" parTransId="{AB40DB35-7C67-4EBC-8AAD-0F8303CBFD0B}" sibTransId="{00D1415D-2628-453B-8A0E-25CF15D36D2A}"/>
    <dgm:cxn modelId="{36510592-653C-A84B-BFFA-CC601AE5904D}" type="presOf" srcId="{E53E923E-2AAB-47D2-A10C-1C426D57B2C9}" destId="{DFC3697F-970E-684F-BD37-A4DEE1E216C2}" srcOrd="0" destOrd="0" presId="urn:microsoft.com/office/officeart/2017/3/layout/DropPinTimeline"/>
    <dgm:cxn modelId="{EF91C195-6C23-B441-BD8A-439D21268A29}" type="presOf" srcId="{DF2D935C-595C-42F3-9D78-17F56D2E469C}" destId="{E32ECE16-B21A-344B-A91A-2A86E204AFD5}" srcOrd="0" destOrd="0" presId="urn:microsoft.com/office/officeart/2017/3/layout/DropPinTimeline"/>
    <dgm:cxn modelId="{9DC2B596-B586-0844-98E6-9A7F9D4F9C61}" type="presOf" srcId="{31FA7381-AB13-4AE9-B6B2-482B46CF8F44}" destId="{4D734359-7FB2-2047-86CA-B594D35AEFF0}" srcOrd="0" destOrd="0" presId="urn:microsoft.com/office/officeart/2017/3/layout/DropPinTimeline"/>
    <dgm:cxn modelId="{5D3125B7-3C61-2545-948E-E66B69F8672E}" type="presOf" srcId="{1F841226-3B42-47F6-BE21-CB366480F115}" destId="{C3DC0403-4BC0-3D4E-8FD2-F1B345DFD06D}" srcOrd="0" destOrd="0" presId="urn:microsoft.com/office/officeart/2017/3/layout/DropPinTimeline"/>
    <dgm:cxn modelId="{9695E6B9-1E11-4DDB-B022-51B8DF5442CD}" srcId="{1686DC74-F5E1-4BBD-8C7E-7D9FEDBFECE1}" destId="{DF2D935C-595C-42F3-9D78-17F56D2E469C}" srcOrd="0" destOrd="0" parTransId="{7BDA008A-F44A-4737-834E-24B8C8596A8C}" sibTransId="{9504EB0E-5C78-4C62-A49A-3CD5459C7751}"/>
    <dgm:cxn modelId="{F383CCD2-C9F1-654A-96D5-63FC779C7C5C}" type="presOf" srcId="{B1379840-4925-4D00-B10B-AEFF09E29D3F}" destId="{783D81AA-3E58-A047-B280-EB48948DD6A4}" srcOrd="0" destOrd="0" presId="urn:microsoft.com/office/officeart/2017/3/layout/DropPinTimeline"/>
    <dgm:cxn modelId="{0935D8D4-CED8-4BEE-8734-0A23E078B485}" srcId="{89521937-41EE-41C2-B24A-F9F238FE9C39}" destId="{B068332F-52D4-41BC-AC11-F8AD140398A5}" srcOrd="3" destOrd="0" parTransId="{5AA56601-0011-4665-9C2D-4F567B0B2461}" sibTransId="{85485F29-BC10-4262-A282-F4ECB946C15C}"/>
    <dgm:cxn modelId="{CD96DDD9-BCCD-BB4C-8E76-04AE6AC12718}" type="presOf" srcId="{B068332F-52D4-41BC-AC11-F8AD140398A5}" destId="{DF950A11-917A-CA40-9E48-0BA9C918221E}" srcOrd="0" destOrd="0" presId="urn:microsoft.com/office/officeart/2017/3/layout/DropPinTimeline"/>
    <dgm:cxn modelId="{F7070BE3-097A-A94C-ACFD-C07FA59E98AE}" srcId="{9908555A-193D-A14F-9604-17F3ACBBB2A3}" destId="{ACB1F107-5A11-9245-A50F-36F215D3DD43}" srcOrd="0" destOrd="0" parTransId="{985E77D8-8A41-D548-ACB8-DB79926C2BE8}" sibTransId="{26DB7CAE-D110-594C-8D34-1A2D531C4F0E}"/>
    <dgm:cxn modelId="{2C3C3EEA-4196-4B10-B7FF-40FE06E230F7}" srcId="{31FA7381-AB13-4AE9-B6B2-482B46CF8F44}" destId="{52BEEEA7-D0E3-43DD-B340-8D3C2D7BD3D1}" srcOrd="0" destOrd="0" parTransId="{55F3D866-4DBB-4144-9859-50D8A78DBE7F}" sibTransId="{24E1F13D-CF22-4430-8375-C3EA2D1CF543}"/>
    <dgm:cxn modelId="{CFCEE8F0-2CD3-424D-ADA1-0F4FDC132180}" type="presOf" srcId="{AD992613-67A9-EA4B-9BFF-D4298E07666C}" destId="{74E18F71-A92F-7B46-9221-25743AAAA9D4}" srcOrd="0" destOrd="0" presId="urn:microsoft.com/office/officeart/2017/3/layout/DropPinTimeline"/>
    <dgm:cxn modelId="{7638F3F2-1B59-A846-A4A5-A62F4E926A08}" srcId="{AD992613-67A9-EA4B-9BFF-D4298E07666C}" destId="{82A1BC3D-6A90-A047-8F24-AC6C6DDC7EC1}" srcOrd="0" destOrd="0" parTransId="{33194F5A-A235-D845-9212-C986236A84D4}" sibTransId="{1BF8ABF3-B9D8-1346-9A7A-75CBB1344E50}"/>
    <dgm:cxn modelId="{EEE377F5-CAD0-43FA-9D7E-B382E3FF06B9}" srcId="{E53E923E-2AAB-47D2-A10C-1C426D57B2C9}" destId="{B1379840-4925-4D00-B10B-AEFF09E29D3F}" srcOrd="0" destOrd="0" parTransId="{6754A881-7B77-4010-A043-7634DE05CB1D}" sibTransId="{692B32CE-AA6E-4419-A867-10A968C28BD6}"/>
    <dgm:cxn modelId="{ABF313FB-773A-4F03-BFD9-DFC7E331F6D1}" srcId="{B068332F-52D4-41BC-AC11-F8AD140398A5}" destId="{68F5E69F-152B-4040-84B6-BA207F68F25E}" srcOrd="0" destOrd="0" parTransId="{DA2CDB7C-FF68-4C45-867F-CDC32CA08C52}" sibTransId="{73DD0F27-430D-4FB7-9B41-4795D447B18C}"/>
    <dgm:cxn modelId="{18398FFD-EC0F-BD4D-8918-6A04404B5A67}" type="presOf" srcId="{82A1BC3D-6A90-A047-8F24-AC6C6DDC7EC1}" destId="{F04D1E79-222A-884F-A5ED-DA959F5FEABC}" srcOrd="0" destOrd="0" presId="urn:microsoft.com/office/officeart/2017/3/layout/DropPinTimeline"/>
    <dgm:cxn modelId="{AB085DFF-AEAF-5D4E-BED9-5242691D9E1B}" srcId="{89521937-41EE-41C2-B24A-F9F238FE9C39}" destId="{9908555A-193D-A14F-9604-17F3ACBBB2A3}" srcOrd="0" destOrd="0" parTransId="{8B922D93-27B0-7749-A653-3DE24AC032BE}" sibTransId="{35EAE682-55C2-D648-8938-239D1C343519}"/>
    <dgm:cxn modelId="{A5588BC4-5428-8445-B972-C06600CF810D}" type="presParOf" srcId="{E327D47F-35F4-F04A-88A0-C98C5277AE0B}" destId="{87FF10FB-5E51-9840-A962-A1D092B07EBB}" srcOrd="0" destOrd="0" presId="urn:microsoft.com/office/officeart/2017/3/layout/DropPinTimeline"/>
    <dgm:cxn modelId="{32F0B926-E120-DC45-A0F6-1FAA7A56D76D}" type="presParOf" srcId="{E327D47F-35F4-F04A-88A0-C98C5277AE0B}" destId="{18F4787C-76E1-2D4F-BFFF-303530031539}" srcOrd="1" destOrd="0" presId="urn:microsoft.com/office/officeart/2017/3/layout/DropPinTimeline"/>
    <dgm:cxn modelId="{81BA9F1D-F6D3-3643-8460-BE1C316A2D9C}" type="presParOf" srcId="{18F4787C-76E1-2D4F-BFFF-303530031539}" destId="{194E5B6D-AF27-ED40-9BA1-00057728678B}" srcOrd="0" destOrd="0" presId="urn:microsoft.com/office/officeart/2017/3/layout/DropPinTimeline"/>
    <dgm:cxn modelId="{9CD53DBD-9AC4-B54A-83C7-7CAB5A380088}" type="presParOf" srcId="{194E5B6D-AF27-ED40-9BA1-00057728678B}" destId="{6E22235A-8A09-1B48-8FD7-175BEC57CBB6}" srcOrd="0" destOrd="0" presId="urn:microsoft.com/office/officeart/2017/3/layout/DropPinTimeline"/>
    <dgm:cxn modelId="{55837E53-C111-9E4A-A41E-18082ED06BFD}" type="presParOf" srcId="{194E5B6D-AF27-ED40-9BA1-00057728678B}" destId="{B150191F-B133-F54E-9541-4AA74D681A4A}" srcOrd="1" destOrd="0" presId="urn:microsoft.com/office/officeart/2017/3/layout/DropPinTimeline"/>
    <dgm:cxn modelId="{D8070B65-CB6B-B648-8835-1234C2A3B542}" type="presParOf" srcId="{B150191F-B133-F54E-9541-4AA74D681A4A}" destId="{C8E3CD9C-C67E-3242-A08F-69C4EFCBF93B}" srcOrd="0" destOrd="0" presId="urn:microsoft.com/office/officeart/2017/3/layout/DropPinTimeline"/>
    <dgm:cxn modelId="{586CD0D7-BAB1-7F41-BB74-231DDFF3AA36}" type="presParOf" srcId="{B150191F-B133-F54E-9541-4AA74D681A4A}" destId="{AB6D75E8-68FE-A349-BC7D-1B25050C0854}" srcOrd="1" destOrd="0" presId="urn:microsoft.com/office/officeart/2017/3/layout/DropPinTimeline"/>
    <dgm:cxn modelId="{6FB393A0-9429-D742-B5C3-C30714F4925F}" type="presParOf" srcId="{194E5B6D-AF27-ED40-9BA1-00057728678B}" destId="{3CC67A81-5E37-E940-8326-C6AA9BEEBE3C}" srcOrd="2" destOrd="0" presId="urn:microsoft.com/office/officeart/2017/3/layout/DropPinTimeline"/>
    <dgm:cxn modelId="{E9BDBF9F-36F0-A540-88D1-1AB976829713}" type="presParOf" srcId="{194E5B6D-AF27-ED40-9BA1-00057728678B}" destId="{62085556-BDBD-8E48-89FF-7422CB42A95A}" srcOrd="3" destOrd="0" presId="urn:microsoft.com/office/officeart/2017/3/layout/DropPinTimeline"/>
    <dgm:cxn modelId="{48AC90E1-EE34-CE4B-A7E1-B46463AC785D}" type="presParOf" srcId="{194E5B6D-AF27-ED40-9BA1-00057728678B}" destId="{091DDFEC-3F4D-1C4E-B9F9-AF7D0AF93F53}" srcOrd="4" destOrd="0" presId="urn:microsoft.com/office/officeart/2017/3/layout/DropPinTimeline"/>
    <dgm:cxn modelId="{A7920A27-0A51-1E4A-9924-AC05A9322E37}" type="presParOf" srcId="{194E5B6D-AF27-ED40-9BA1-00057728678B}" destId="{5CDA538E-C329-3448-9C4E-06E3EE03A6C9}" srcOrd="5" destOrd="0" presId="urn:microsoft.com/office/officeart/2017/3/layout/DropPinTimeline"/>
    <dgm:cxn modelId="{6F0BF1B3-1C81-9047-A1B0-2CC7616352E7}" type="presParOf" srcId="{18F4787C-76E1-2D4F-BFFF-303530031539}" destId="{32A52834-6992-1A43-9FDD-9462E7A932E9}" srcOrd="1" destOrd="0" presId="urn:microsoft.com/office/officeart/2017/3/layout/DropPinTimeline"/>
    <dgm:cxn modelId="{FFD1E86B-3264-8D4D-8FBD-0CD1077E9963}" type="presParOf" srcId="{18F4787C-76E1-2D4F-BFFF-303530031539}" destId="{C392F6E2-F880-5846-9701-AE95F7E2EFF1}" srcOrd="2" destOrd="0" presId="urn:microsoft.com/office/officeart/2017/3/layout/DropPinTimeline"/>
    <dgm:cxn modelId="{FB8922D5-D68E-6E47-A453-D57DBB7D6044}" type="presParOf" srcId="{C392F6E2-F880-5846-9701-AE95F7E2EFF1}" destId="{4CD3ED6A-1EFA-8A4E-A83B-CCE94B52EDCF}" srcOrd="0" destOrd="0" presId="urn:microsoft.com/office/officeart/2017/3/layout/DropPinTimeline"/>
    <dgm:cxn modelId="{5690FB15-6E2E-7545-AE68-E7554924F074}" type="presParOf" srcId="{C392F6E2-F880-5846-9701-AE95F7E2EFF1}" destId="{A6C2693F-BBF5-1F41-8F6D-331163F1B4E2}" srcOrd="1" destOrd="0" presId="urn:microsoft.com/office/officeart/2017/3/layout/DropPinTimeline"/>
    <dgm:cxn modelId="{39D2F298-3502-1C44-9AD3-7239CA9A5665}" type="presParOf" srcId="{A6C2693F-BBF5-1F41-8F6D-331163F1B4E2}" destId="{D690B20E-2C1D-0941-8742-D39357395D76}" srcOrd="0" destOrd="0" presId="urn:microsoft.com/office/officeart/2017/3/layout/DropPinTimeline"/>
    <dgm:cxn modelId="{52331A36-F993-8143-90F1-BED014950B5F}" type="presParOf" srcId="{A6C2693F-BBF5-1F41-8F6D-331163F1B4E2}" destId="{E8FBE6FD-669B-A947-A227-C596A6F8B2F2}" srcOrd="1" destOrd="0" presId="urn:microsoft.com/office/officeart/2017/3/layout/DropPinTimeline"/>
    <dgm:cxn modelId="{051A0540-106D-2C4E-8C32-FEB4A3B3E873}" type="presParOf" srcId="{C392F6E2-F880-5846-9701-AE95F7E2EFF1}" destId="{F04D1E79-222A-884F-A5ED-DA959F5FEABC}" srcOrd="2" destOrd="0" presId="urn:microsoft.com/office/officeart/2017/3/layout/DropPinTimeline"/>
    <dgm:cxn modelId="{C7320899-B75C-F04D-B909-737B74A7AB2F}" type="presParOf" srcId="{C392F6E2-F880-5846-9701-AE95F7E2EFF1}" destId="{74E18F71-A92F-7B46-9221-25743AAAA9D4}" srcOrd="3" destOrd="0" presId="urn:microsoft.com/office/officeart/2017/3/layout/DropPinTimeline"/>
    <dgm:cxn modelId="{BB747825-5287-0844-BEC9-1D5838A524EC}" type="presParOf" srcId="{C392F6E2-F880-5846-9701-AE95F7E2EFF1}" destId="{0D838E74-56DB-7B49-B9A0-E85E9BA41632}" srcOrd="4" destOrd="0" presId="urn:microsoft.com/office/officeart/2017/3/layout/DropPinTimeline"/>
    <dgm:cxn modelId="{8A9C6D73-5DE9-0E49-B1A5-7BFE982A0B62}" type="presParOf" srcId="{C392F6E2-F880-5846-9701-AE95F7E2EFF1}" destId="{C87A315D-20AB-BE48-9AEA-4ED02AFC5B03}" srcOrd="5" destOrd="0" presId="urn:microsoft.com/office/officeart/2017/3/layout/DropPinTimeline"/>
    <dgm:cxn modelId="{C1362CAD-D4A1-7F42-A2B0-425BE207DCCA}" type="presParOf" srcId="{18F4787C-76E1-2D4F-BFFF-303530031539}" destId="{5A1F17DF-E48E-9442-8882-FB1AEC1E9897}" srcOrd="3" destOrd="0" presId="urn:microsoft.com/office/officeart/2017/3/layout/DropPinTimeline"/>
    <dgm:cxn modelId="{20463EA7-46B5-8E42-AB08-226D6E7F1D8D}" type="presParOf" srcId="{18F4787C-76E1-2D4F-BFFF-303530031539}" destId="{9BFF64BF-9BA0-C44B-B3D8-0A55EE91EBB2}" srcOrd="4" destOrd="0" presId="urn:microsoft.com/office/officeart/2017/3/layout/DropPinTimeline"/>
    <dgm:cxn modelId="{439DA1F4-F4AB-0C42-8185-97EB60CF206D}" type="presParOf" srcId="{9BFF64BF-9BA0-C44B-B3D8-0A55EE91EBB2}" destId="{63593EC9-F77E-854E-86C2-79A6AF4DE6EA}" srcOrd="0" destOrd="0" presId="urn:microsoft.com/office/officeart/2017/3/layout/DropPinTimeline"/>
    <dgm:cxn modelId="{FFE59A7C-E861-3B42-963A-0E8230AEF5B3}" type="presParOf" srcId="{9BFF64BF-9BA0-C44B-B3D8-0A55EE91EBB2}" destId="{D604497C-9095-CC47-8097-3834CBBC78C6}" srcOrd="1" destOrd="0" presId="urn:microsoft.com/office/officeart/2017/3/layout/DropPinTimeline"/>
    <dgm:cxn modelId="{0442B483-BBDB-6145-BC54-701810CF4D8B}" type="presParOf" srcId="{D604497C-9095-CC47-8097-3834CBBC78C6}" destId="{A1FEF4EC-DFFB-FD45-87CA-DD1F562F2989}" srcOrd="0" destOrd="0" presId="urn:microsoft.com/office/officeart/2017/3/layout/DropPinTimeline"/>
    <dgm:cxn modelId="{D121AA59-C2D9-B441-9DFA-256492F61DD9}" type="presParOf" srcId="{D604497C-9095-CC47-8097-3834CBBC78C6}" destId="{92CA6B47-0500-3E4B-BCFA-E0A285C99D99}" srcOrd="1" destOrd="0" presId="urn:microsoft.com/office/officeart/2017/3/layout/DropPinTimeline"/>
    <dgm:cxn modelId="{DABD4D5B-B0B0-A84E-973C-5FB18AC722BB}" type="presParOf" srcId="{9BFF64BF-9BA0-C44B-B3D8-0A55EE91EBB2}" destId="{3ABA06D7-B96F-D140-AAA0-8012261177A6}" srcOrd="2" destOrd="0" presId="urn:microsoft.com/office/officeart/2017/3/layout/DropPinTimeline"/>
    <dgm:cxn modelId="{CC7C50EF-C688-7E41-A8EF-3B38DA154097}" type="presParOf" srcId="{9BFF64BF-9BA0-C44B-B3D8-0A55EE91EBB2}" destId="{0FAF44FF-50C8-4F4F-9447-05A973C08CE6}" srcOrd="3" destOrd="0" presId="urn:microsoft.com/office/officeart/2017/3/layout/DropPinTimeline"/>
    <dgm:cxn modelId="{5E5EE5E2-BED7-FA46-8ED4-967D992AD0B2}" type="presParOf" srcId="{9BFF64BF-9BA0-C44B-B3D8-0A55EE91EBB2}" destId="{F036A7F0-3529-2047-AFB4-CF48B91EB815}" srcOrd="4" destOrd="0" presId="urn:microsoft.com/office/officeart/2017/3/layout/DropPinTimeline"/>
    <dgm:cxn modelId="{4E113D9E-B648-444B-A3B1-C220747BA831}" type="presParOf" srcId="{9BFF64BF-9BA0-C44B-B3D8-0A55EE91EBB2}" destId="{26004562-67A4-4E47-9D93-344B61DF4A1C}" srcOrd="5" destOrd="0" presId="urn:microsoft.com/office/officeart/2017/3/layout/DropPinTimeline"/>
    <dgm:cxn modelId="{5F21F39F-13B4-144C-9886-38117297CC5F}" type="presParOf" srcId="{18F4787C-76E1-2D4F-BFFF-303530031539}" destId="{44B1D74D-9769-FE46-B077-C85DFC1460BC}" srcOrd="5" destOrd="0" presId="urn:microsoft.com/office/officeart/2017/3/layout/DropPinTimeline"/>
    <dgm:cxn modelId="{01EFCCB9-B858-3B4B-8298-5A04E2CBCF0C}" type="presParOf" srcId="{18F4787C-76E1-2D4F-BFFF-303530031539}" destId="{07AA9F40-BF17-2747-9C75-AB649303FCC8}" srcOrd="6" destOrd="0" presId="urn:microsoft.com/office/officeart/2017/3/layout/DropPinTimeline"/>
    <dgm:cxn modelId="{C275A11F-DE86-CE4A-B7C2-99AEB264E36B}" type="presParOf" srcId="{07AA9F40-BF17-2747-9C75-AB649303FCC8}" destId="{F6D3EA77-EF87-9847-A6BF-AFF5EEF67317}" srcOrd="0" destOrd="0" presId="urn:microsoft.com/office/officeart/2017/3/layout/DropPinTimeline"/>
    <dgm:cxn modelId="{032ADB41-66A3-9441-8D8E-AA0C13FE2D83}" type="presParOf" srcId="{07AA9F40-BF17-2747-9C75-AB649303FCC8}" destId="{23C5C744-7C7B-0B4B-802F-E32A1073AF9E}" srcOrd="1" destOrd="0" presId="urn:microsoft.com/office/officeart/2017/3/layout/DropPinTimeline"/>
    <dgm:cxn modelId="{8B77ED39-1EF5-4C42-918A-9DF1AFA8F5FF}" type="presParOf" srcId="{23C5C744-7C7B-0B4B-802F-E32A1073AF9E}" destId="{90127BD8-6CC7-9E4D-830C-8FD7DF6D11D5}" srcOrd="0" destOrd="0" presId="urn:microsoft.com/office/officeart/2017/3/layout/DropPinTimeline"/>
    <dgm:cxn modelId="{156E5561-B50A-9D41-A8EA-2E99408AFC9C}" type="presParOf" srcId="{23C5C744-7C7B-0B4B-802F-E32A1073AF9E}" destId="{F2D83042-CA38-B845-A1BC-784ED568BCC1}" srcOrd="1" destOrd="0" presId="urn:microsoft.com/office/officeart/2017/3/layout/DropPinTimeline"/>
    <dgm:cxn modelId="{A2AE6464-7583-3642-8755-8CC2292B50F0}" type="presParOf" srcId="{07AA9F40-BF17-2747-9C75-AB649303FCC8}" destId="{ADD0D9DE-0CBF-9046-9297-3946A0E760AC}" srcOrd="2" destOrd="0" presId="urn:microsoft.com/office/officeart/2017/3/layout/DropPinTimeline"/>
    <dgm:cxn modelId="{31130173-AF2C-C242-BF3C-B4FEBD0A6079}" type="presParOf" srcId="{07AA9F40-BF17-2747-9C75-AB649303FCC8}" destId="{DF950A11-917A-CA40-9E48-0BA9C918221E}" srcOrd="3" destOrd="0" presId="urn:microsoft.com/office/officeart/2017/3/layout/DropPinTimeline"/>
    <dgm:cxn modelId="{9F395964-C203-A346-87F6-B51EB8176F7D}" type="presParOf" srcId="{07AA9F40-BF17-2747-9C75-AB649303FCC8}" destId="{27000B3B-9DE7-9840-8E20-6DB83075273D}" srcOrd="4" destOrd="0" presId="urn:microsoft.com/office/officeart/2017/3/layout/DropPinTimeline"/>
    <dgm:cxn modelId="{FBE38B80-6E0F-0A44-86A6-2C5898F71960}" type="presParOf" srcId="{07AA9F40-BF17-2747-9C75-AB649303FCC8}" destId="{CA65D891-AAEA-FF44-8C14-827E1C9E9EBA}" srcOrd="5" destOrd="0" presId="urn:microsoft.com/office/officeart/2017/3/layout/DropPinTimeline"/>
    <dgm:cxn modelId="{A0C36AFC-65ED-4245-87C3-FB2E96F557E5}" type="presParOf" srcId="{18F4787C-76E1-2D4F-BFFF-303530031539}" destId="{CD376785-C308-D24B-A377-CDE5BB98AE44}" srcOrd="7" destOrd="0" presId="urn:microsoft.com/office/officeart/2017/3/layout/DropPinTimeline"/>
    <dgm:cxn modelId="{3E895C70-2122-D34C-92CF-578E06C742FA}" type="presParOf" srcId="{18F4787C-76E1-2D4F-BFFF-303530031539}" destId="{5AB84059-6168-B045-A664-6A263A2096B1}" srcOrd="8" destOrd="0" presId="urn:microsoft.com/office/officeart/2017/3/layout/DropPinTimeline"/>
    <dgm:cxn modelId="{44A9ABAE-054F-4648-BD17-24446DEB2D19}" type="presParOf" srcId="{5AB84059-6168-B045-A664-6A263A2096B1}" destId="{14D2470D-162A-994D-A1A0-24D4B9E3742D}" srcOrd="0" destOrd="0" presId="urn:microsoft.com/office/officeart/2017/3/layout/DropPinTimeline"/>
    <dgm:cxn modelId="{C1273A78-9F22-E548-85D8-52EBBE9C6F87}" type="presParOf" srcId="{5AB84059-6168-B045-A664-6A263A2096B1}" destId="{6BAD4DB7-AA02-9644-9AC9-1FBCAE8BCC4E}" srcOrd="1" destOrd="0" presId="urn:microsoft.com/office/officeart/2017/3/layout/DropPinTimeline"/>
    <dgm:cxn modelId="{28E41EE4-2FA2-0E44-B4D5-03BDCFC19637}" type="presParOf" srcId="{6BAD4DB7-AA02-9644-9AC9-1FBCAE8BCC4E}" destId="{7924FCA0-35E4-874D-BA46-EC9E1A48B3AE}" srcOrd="0" destOrd="0" presId="urn:microsoft.com/office/officeart/2017/3/layout/DropPinTimeline"/>
    <dgm:cxn modelId="{0F0F0560-8162-124F-BA5E-28D16C7492D6}" type="presParOf" srcId="{6BAD4DB7-AA02-9644-9AC9-1FBCAE8BCC4E}" destId="{315568A2-D169-DB46-B33E-7F9FA009A34E}" srcOrd="1" destOrd="0" presId="urn:microsoft.com/office/officeart/2017/3/layout/DropPinTimeline"/>
    <dgm:cxn modelId="{084EB4D5-D001-4545-87A5-EE968467457A}" type="presParOf" srcId="{5AB84059-6168-B045-A664-6A263A2096B1}" destId="{E32ECE16-B21A-344B-A91A-2A86E204AFD5}" srcOrd="2" destOrd="0" presId="urn:microsoft.com/office/officeart/2017/3/layout/DropPinTimeline"/>
    <dgm:cxn modelId="{25045013-AB22-0E43-A6F4-3646FF49AAD0}" type="presParOf" srcId="{5AB84059-6168-B045-A664-6A263A2096B1}" destId="{818F79D7-2FB9-8C46-80B2-DE84C95938B2}" srcOrd="3" destOrd="0" presId="urn:microsoft.com/office/officeart/2017/3/layout/DropPinTimeline"/>
    <dgm:cxn modelId="{94758C2A-F00B-9440-BA9E-75D3CDB8E732}" type="presParOf" srcId="{5AB84059-6168-B045-A664-6A263A2096B1}" destId="{FF1323E0-3809-FA4E-B3F8-1DF43471CBA9}" srcOrd="4" destOrd="0" presId="urn:microsoft.com/office/officeart/2017/3/layout/DropPinTimeline"/>
    <dgm:cxn modelId="{FBC0BF8F-C1E2-4F41-A3BF-6D3E015E417B}" type="presParOf" srcId="{5AB84059-6168-B045-A664-6A263A2096B1}" destId="{EACFF5CA-8C00-FD47-AC43-D2D9B19673A9}" srcOrd="5" destOrd="0" presId="urn:microsoft.com/office/officeart/2017/3/layout/DropPinTimeline"/>
    <dgm:cxn modelId="{3EE96786-BF55-F042-8791-4159054FAE19}" type="presParOf" srcId="{18F4787C-76E1-2D4F-BFFF-303530031539}" destId="{71B23453-4990-6542-B6F4-176B6E64030D}" srcOrd="9" destOrd="0" presId="urn:microsoft.com/office/officeart/2017/3/layout/DropPinTimeline"/>
    <dgm:cxn modelId="{4C15D44F-F749-4D45-BC41-5D1C6AE5924D}" type="presParOf" srcId="{18F4787C-76E1-2D4F-BFFF-303530031539}" destId="{D3BD3A0E-C87B-514E-9086-50BD3EE532AA}" srcOrd="10" destOrd="0" presId="urn:microsoft.com/office/officeart/2017/3/layout/DropPinTimeline"/>
    <dgm:cxn modelId="{17892C4D-8800-6641-A5DF-7E379DB26D0C}" type="presParOf" srcId="{D3BD3A0E-C87B-514E-9086-50BD3EE532AA}" destId="{DFF69649-40BA-2C49-B275-473AB23CF0B9}" srcOrd="0" destOrd="0" presId="urn:microsoft.com/office/officeart/2017/3/layout/DropPinTimeline"/>
    <dgm:cxn modelId="{874F0DC6-B87D-694F-B40A-7749497E3C70}" type="presParOf" srcId="{D3BD3A0E-C87B-514E-9086-50BD3EE532AA}" destId="{BC5882E5-5BB2-0745-B1F8-B78FABB56B77}" srcOrd="1" destOrd="0" presId="urn:microsoft.com/office/officeart/2017/3/layout/DropPinTimeline"/>
    <dgm:cxn modelId="{407BD7B9-A70A-EE4C-B6AD-A4511F4B5AA1}" type="presParOf" srcId="{BC5882E5-5BB2-0745-B1F8-B78FABB56B77}" destId="{60768931-8640-E64A-943B-A78A6113E478}" srcOrd="0" destOrd="0" presId="urn:microsoft.com/office/officeart/2017/3/layout/DropPinTimeline"/>
    <dgm:cxn modelId="{3A4A9CB5-9E96-ED47-BFF4-4DBFF35629E2}" type="presParOf" srcId="{BC5882E5-5BB2-0745-B1F8-B78FABB56B77}" destId="{F85DABA8-B88F-0841-AE67-59F8CECD7990}" srcOrd="1" destOrd="0" presId="urn:microsoft.com/office/officeart/2017/3/layout/DropPinTimeline"/>
    <dgm:cxn modelId="{47D577DD-E11D-774B-9320-E694FEA4E4AB}" type="presParOf" srcId="{D3BD3A0E-C87B-514E-9086-50BD3EE532AA}" destId="{14D133A8-B434-7844-B22A-19B9BB5D6055}" srcOrd="2" destOrd="0" presId="urn:microsoft.com/office/officeart/2017/3/layout/DropPinTimeline"/>
    <dgm:cxn modelId="{6AFB384B-0D01-D444-96D5-702689671507}" type="presParOf" srcId="{D3BD3A0E-C87B-514E-9086-50BD3EE532AA}" destId="{C3DC0403-4BC0-3D4E-8FD2-F1B345DFD06D}" srcOrd="3" destOrd="0" presId="urn:microsoft.com/office/officeart/2017/3/layout/DropPinTimeline"/>
    <dgm:cxn modelId="{A127E075-76D1-9E44-A6E2-11338E394F85}" type="presParOf" srcId="{D3BD3A0E-C87B-514E-9086-50BD3EE532AA}" destId="{7B21B5FA-2620-D148-AC0F-DB76E78FAB2C}" srcOrd="4" destOrd="0" presId="urn:microsoft.com/office/officeart/2017/3/layout/DropPinTimeline"/>
    <dgm:cxn modelId="{4EF31BD5-D8AB-EB40-914A-71CC18C88B7B}" type="presParOf" srcId="{D3BD3A0E-C87B-514E-9086-50BD3EE532AA}" destId="{D8C95C0F-0521-F74E-B2AF-019ECB890FB7}" srcOrd="5" destOrd="0" presId="urn:microsoft.com/office/officeart/2017/3/layout/DropPinTimeline"/>
    <dgm:cxn modelId="{11CA3BEF-EA8A-9740-95A9-923DB5F64BC9}" type="presParOf" srcId="{18F4787C-76E1-2D4F-BFFF-303530031539}" destId="{9FB474C0-E4AC-3A49-B7E6-9749ACD0ED64}" srcOrd="11" destOrd="0" presId="urn:microsoft.com/office/officeart/2017/3/layout/DropPinTimeline"/>
    <dgm:cxn modelId="{D3668AC9-62AE-974E-BED8-3FE3D968A5BF}" type="presParOf" srcId="{18F4787C-76E1-2D4F-BFFF-303530031539}" destId="{0CB1BE53-4A24-724C-B96C-5055A63E6BC2}" srcOrd="12" destOrd="0" presId="urn:microsoft.com/office/officeart/2017/3/layout/DropPinTimeline"/>
    <dgm:cxn modelId="{E97D899D-AE2F-6846-BF6E-0CF0EC90F70C}" type="presParOf" srcId="{0CB1BE53-4A24-724C-B96C-5055A63E6BC2}" destId="{B1F689DA-D219-664D-88F7-BD2FCB73705D}" srcOrd="0" destOrd="0" presId="urn:microsoft.com/office/officeart/2017/3/layout/DropPinTimeline"/>
    <dgm:cxn modelId="{977C82ED-E170-454D-82B3-ACB86A35178B}" type="presParOf" srcId="{0CB1BE53-4A24-724C-B96C-5055A63E6BC2}" destId="{15A6E279-4E3A-D14D-8816-298E2FA16BCA}" srcOrd="1" destOrd="0" presId="urn:microsoft.com/office/officeart/2017/3/layout/DropPinTimeline"/>
    <dgm:cxn modelId="{E4A75E95-5D9B-5F41-87F6-EDA1A1386A9E}" type="presParOf" srcId="{15A6E279-4E3A-D14D-8816-298E2FA16BCA}" destId="{45DA9A3D-C2B8-DF4C-9656-D78D5CFB8F1F}" srcOrd="0" destOrd="0" presId="urn:microsoft.com/office/officeart/2017/3/layout/DropPinTimeline"/>
    <dgm:cxn modelId="{E251133F-57F3-1A4C-803C-B20A0BCBCA9D}" type="presParOf" srcId="{15A6E279-4E3A-D14D-8816-298E2FA16BCA}" destId="{3DA9692D-3E42-164F-8DEB-39981306D1CE}" srcOrd="1" destOrd="0" presId="urn:microsoft.com/office/officeart/2017/3/layout/DropPinTimeline"/>
    <dgm:cxn modelId="{D506AD31-F11D-924F-A137-3F287930F4D2}" type="presParOf" srcId="{0CB1BE53-4A24-724C-B96C-5055A63E6BC2}" destId="{783D81AA-3E58-A047-B280-EB48948DD6A4}" srcOrd="2" destOrd="0" presId="urn:microsoft.com/office/officeart/2017/3/layout/DropPinTimeline"/>
    <dgm:cxn modelId="{75A2F148-E6EA-644E-B0D1-8EDDF3093B9E}" type="presParOf" srcId="{0CB1BE53-4A24-724C-B96C-5055A63E6BC2}" destId="{DFC3697F-970E-684F-BD37-A4DEE1E216C2}" srcOrd="3" destOrd="0" presId="urn:microsoft.com/office/officeart/2017/3/layout/DropPinTimeline"/>
    <dgm:cxn modelId="{BDF97641-D4A3-8B4C-BC51-4F90A7BFFED9}" type="presParOf" srcId="{0CB1BE53-4A24-724C-B96C-5055A63E6BC2}" destId="{018474EB-BCE5-884A-8834-2E220F1812CA}" srcOrd="4" destOrd="0" presId="urn:microsoft.com/office/officeart/2017/3/layout/DropPinTimeline"/>
    <dgm:cxn modelId="{CBDCC4A8-9200-614F-9E05-3CE646C8D775}" type="presParOf" srcId="{0CB1BE53-4A24-724C-B96C-5055A63E6BC2}" destId="{3EB2E71D-1AE3-B141-924F-9AE2D96BF92D}" srcOrd="5" destOrd="0" presId="urn:microsoft.com/office/officeart/2017/3/layout/DropPinTimeline"/>
    <dgm:cxn modelId="{56374701-45A5-3D48-87D3-C2BE0551F4FF}" type="presParOf" srcId="{18F4787C-76E1-2D4F-BFFF-303530031539}" destId="{E31D498F-D355-6D4F-B24A-4F2CBFF71FD6}" srcOrd="13" destOrd="0" presId="urn:microsoft.com/office/officeart/2017/3/layout/DropPinTimeline"/>
    <dgm:cxn modelId="{565DE0B1-DDFD-F440-9485-325649459FD7}" type="presParOf" srcId="{18F4787C-76E1-2D4F-BFFF-303530031539}" destId="{EAFB3776-57C4-7841-827F-8DF817ED933B}" srcOrd="14" destOrd="0" presId="urn:microsoft.com/office/officeart/2017/3/layout/DropPinTimeline"/>
    <dgm:cxn modelId="{34D578FE-7271-314B-94BE-31D87CF5E079}" type="presParOf" srcId="{EAFB3776-57C4-7841-827F-8DF817ED933B}" destId="{CAD71052-493E-5F49-9A65-7543BC9892C6}" srcOrd="0" destOrd="0" presId="urn:microsoft.com/office/officeart/2017/3/layout/DropPinTimeline"/>
    <dgm:cxn modelId="{465B21C9-3E5D-3B42-9953-373D98CDE6F8}" type="presParOf" srcId="{EAFB3776-57C4-7841-827F-8DF817ED933B}" destId="{FA790595-45C1-3B46-9E31-177A7421C566}" srcOrd="1" destOrd="0" presId="urn:microsoft.com/office/officeart/2017/3/layout/DropPinTimeline"/>
    <dgm:cxn modelId="{3EB09B6D-4954-5E47-B3AD-6E7D7CBC14D5}" type="presParOf" srcId="{FA790595-45C1-3B46-9E31-177A7421C566}" destId="{992A1D69-02B6-4941-AA31-C32F0C891E6B}" srcOrd="0" destOrd="0" presId="urn:microsoft.com/office/officeart/2017/3/layout/DropPinTimeline"/>
    <dgm:cxn modelId="{C5AF013C-D846-6E40-BE84-D6AC4C83845E}" type="presParOf" srcId="{FA790595-45C1-3B46-9E31-177A7421C566}" destId="{18E37EE5-C077-394B-9A8B-F6FC29481FD9}" srcOrd="1" destOrd="0" presId="urn:microsoft.com/office/officeart/2017/3/layout/DropPinTimeline"/>
    <dgm:cxn modelId="{15D60E85-BEB2-9748-909F-4E18E7A5345C}" type="presParOf" srcId="{EAFB3776-57C4-7841-827F-8DF817ED933B}" destId="{B6F9D1D7-B11B-7848-B7A5-2B748FA3D951}" srcOrd="2" destOrd="0" presId="urn:microsoft.com/office/officeart/2017/3/layout/DropPinTimeline"/>
    <dgm:cxn modelId="{03F3E70A-E4C7-C646-99A9-A8AC3DB1F328}" type="presParOf" srcId="{EAFB3776-57C4-7841-827F-8DF817ED933B}" destId="{4D734359-7FB2-2047-86CA-B594D35AEFF0}" srcOrd="3" destOrd="0" presId="urn:microsoft.com/office/officeart/2017/3/layout/DropPinTimeline"/>
    <dgm:cxn modelId="{A0DAAFEE-435D-CD43-935B-B636DFC0BEC3}" type="presParOf" srcId="{EAFB3776-57C4-7841-827F-8DF817ED933B}" destId="{3BA896F8-1421-ED4F-BC37-E92D8F829687}" srcOrd="4" destOrd="0" presId="urn:microsoft.com/office/officeart/2017/3/layout/DropPinTimeline"/>
    <dgm:cxn modelId="{A313A9AE-F37E-6D48-A957-27D9476C15DC}" type="presParOf" srcId="{EAFB3776-57C4-7841-827F-8DF817ED933B}" destId="{CEDDB894-36B3-D645-AB35-C8B39ED1497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E3E90-D068-4171-9405-5B5D4284963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CC09D5-2C87-48E2-9CAA-3B4C09ECB60D}">
      <dgm:prSet/>
      <dgm:spPr/>
      <dgm:t>
        <a:bodyPr/>
        <a:lstStyle/>
        <a:p>
          <a:r>
            <a:rPr lang="en-US"/>
            <a:t>Readily available tools/references/protocols</a:t>
          </a:r>
        </a:p>
      </dgm:t>
    </dgm:pt>
    <dgm:pt modelId="{D8E5FE74-B855-4B88-AADC-7B787823B7F6}" type="parTrans" cxnId="{346460C3-DB69-4F0F-A6EB-32A4BE2380BF}">
      <dgm:prSet/>
      <dgm:spPr/>
      <dgm:t>
        <a:bodyPr/>
        <a:lstStyle/>
        <a:p>
          <a:endParaRPr lang="en-US"/>
        </a:p>
      </dgm:t>
    </dgm:pt>
    <dgm:pt modelId="{BE42E422-EB62-45A9-A147-2BB58CD112B2}" type="sibTrans" cxnId="{346460C3-DB69-4F0F-A6EB-32A4BE2380BF}">
      <dgm:prSet/>
      <dgm:spPr/>
      <dgm:t>
        <a:bodyPr/>
        <a:lstStyle/>
        <a:p>
          <a:endParaRPr lang="en-US"/>
        </a:p>
      </dgm:t>
    </dgm:pt>
    <dgm:pt modelId="{2E9E311D-4458-42BF-B7F3-595CC0A665CA}">
      <dgm:prSet/>
      <dgm:spPr/>
      <dgm:t>
        <a:bodyPr/>
        <a:lstStyle/>
        <a:p>
          <a:r>
            <a:rPr lang="en-US"/>
            <a:t>Minimize calculation</a:t>
          </a:r>
        </a:p>
      </dgm:t>
    </dgm:pt>
    <dgm:pt modelId="{18AD9B3E-8614-475C-B853-86BB74A8C780}" type="parTrans" cxnId="{79354FD7-0F9F-45F3-87EE-5437F3042F79}">
      <dgm:prSet/>
      <dgm:spPr/>
      <dgm:t>
        <a:bodyPr/>
        <a:lstStyle/>
        <a:p>
          <a:endParaRPr lang="en-US"/>
        </a:p>
      </dgm:t>
    </dgm:pt>
    <dgm:pt modelId="{69EFBC13-39E2-4067-8E23-C78039DC0FDF}" type="sibTrans" cxnId="{79354FD7-0F9F-45F3-87EE-5437F3042F79}">
      <dgm:prSet/>
      <dgm:spPr/>
      <dgm:t>
        <a:bodyPr/>
        <a:lstStyle/>
        <a:p>
          <a:endParaRPr lang="en-US"/>
        </a:p>
      </dgm:t>
    </dgm:pt>
    <dgm:pt modelId="{F028292D-2D93-4179-AA45-279981D36267}">
      <dgm:prSet/>
      <dgm:spPr/>
      <dgm:t>
        <a:bodyPr/>
        <a:lstStyle/>
        <a:p>
          <a:r>
            <a:rPr lang="en-US"/>
            <a:t>lbs to Kg conversion</a:t>
          </a:r>
        </a:p>
      </dgm:t>
    </dgm:pt>
    <dgm:pt modelId="{56696366-26BD-4B63-9242-5C42F7DC2188}" type="parTrans" cxnId="{10030AC7-82C2-4AC0-88FF-66458278DCF4}">
      <dgm:prSet/>
      <dgm:spPr/>
      <dgm:t>
        <a:bodyPr/>
        <a:lstStyle/>
        <a:p>
          <a:endParaRPr lang="en-US"/>
        </a:p>
      </dgm:t>
    </dgm:pt>
    <dgm:pt modelId="{F315CA51-7563-4094-B25A-6B962580F6AF}" type="sibTrans" cxnId="{10030AC7-82C2-4AC0-88FF-66458278DCF4}">
      <dgm:prSet/>
      <dgm:spPr/>
      <dgm:t>
        <a:bodyPr/>
        <a:lstStyle/>
        <a:p>
          <a:endParaRPr lang="en-US"/>
        </a:p>
      </dgm:t>
    </dgm:pt>
    <dgm:pt modelId="{A46BFFE3-487F-4BBD-90B0-10BC1192C11E}">
      <dgm:prSet/>
      <dgm:spPr/>
      <dgm:t>
        <a:bodyPr/>
        <a:lstStyle/>
        <a:p>
          <a:r>
            <a:rPr lang="en-US"/>
            <a:t>Dose calculation</a:t>
          </a:r>
        </a:p>
      </dgm:t>
    </dgm:pt>
    <dgm:pt modelId="{110BAC49-C312-4ADF-B89E-590E9E5BFC8B}" type="parTrans" cxnId="{D0E6919E-1DF8-4617-8B03-21D7052B3396}">
      <dgm:prSet/>
      <dgm:spPr/>
      <dgm:t>
        <a:bodyPr/>
        <a:lstStyle/>
        <a:p>
          <a:endParaRPr lang="en-US"/>
        </a:p>
      </dgm:t>
    </dgm:pt>
    <dgm:pt modelId="{0EED7F15-E151-4EB6-9FEF-9064215C2A7E}" type="sibTrans" cxnId="{D0E6919E-1DF8-4617-8B03-21D7052B3396}">
      <dgm:prSet/>
      <dgm:spPr/>
      <dgm:t>
        <a:bodyPr/>
        <a:lstStyle/>
        <a:p>
          <a:endParaRPr lang="en-US"/>
        </a:p>
      </dgm:t>
    </dgm:pt>
    <dgm:pt modelId="{903011DD-240B-4A62-A6B0-4AAA49BD2FB2}">
      <dgm:prSet/>
      <dgm:spPr/>
      <dgm:t>
        <a:bodyPr/>
        <a:lstStyle/>
        <a:p>
          <a:r>
            <a:rPr lang="en-US"/>
            <a:t>Volume based dosing</a:t>
          </a:r>
        </a:p>
      </dgm:t>
    </dgm:pt>
    <dgm:pt modelId="{1E5CE11C-83FE-4F43-B2C9-CB8E5E18B0E9}" type="parTrans" cxnId="{B2DAB8ED-1722-4425-BCC4-6AC336DB9516}">
      <dgm:prSet/>
      <dgm:spPr/>
      <dgm:t>
        <a:bodyPr/>
        <a:lstStyle/>
        <a:p>
          <a:endParaRPr lang="en-US"/>
        </a:p>
      </dgm:t>
    </dgm:pt>
    <dgm:pt modelId="{ED0B11AF-D652-4FCB-B78C-7EAC7BA1072C}" type="sibTrans" cxnId="{B2DAB8ED-1722-4425-BCC4-6AC336DB9516}">
      <dgm:prSet/>
      <dgm:spPr/>
      <dgm:t>
        <a:bodyPr/>
        <a:lstStyle/>
        <a:p>
          <a:endParaRPr lang="en-US"/>
        </a:p>
      </dgm:t>
    </dgm:pt>
    <dgm:pt modelId="{1456DF72-5B57-435D-89EE-E99E288718E2}">
      <dgm:prSet/>
      <dgm:spPr/>
      <dgm:t>
        <a:bodyPr/>
        <a:lstStyle/>
        <a:p>
          <a:r>
            <a:rPr lang="en-US"/>
            <a:t>Double check with partner</a:t>
          </a:r>
        </a:p>
      </dgm:t>
    </dgm:pt>
    <dgm:pt modelId="{9DAF3981-1E22-4069-AB65-E321B4796C3D}" type="parTrans" cxnId="{02186D53-FC04-43EF-BAE4-CCEC24125953}">
      <dgm:prSet/>
      <dgm:spPr/>
      <dgm:t>
        <a:bodyPr/>
        <a:lstStyle/>
        <a:p>
          <a:endParaRPr lang="en-US"/>
        </a:p>
      </dgm:t>
    </dgm:pt>
    <dgm:pt modelId="{11D69168-B047-4E04-8FC9-5A7216E1D697}" type="sibTrans" cxnId="{02186D53-FC04-43EF-BAE4-CCEC24125953}">
      <dgm:prSet/>
      <dgm:spPr/>
      <dgm:t>
        <a:bodyPr/>
        <a:lstStyle/>
        <a:p>
          <a:endParaRPr lang="en-US"/>
        </a:p>
      </dgm:t>
    </dgm:pt>
    <dgm:pt modelId="{FF484516-207A-A74C-98B2-DC19B86DD0D2}" type="pres">
      <dgm:prSet presAssocID="{0FFE3E90-D068-4171-9405-5B5D4284963D}" presName="Name0" presStyleCnt="0">
        <dgm:presLayoutVars>
          <dgm:dir/>
          <dgm:animLvl val="lvl"/>
          <dgm:resizeHandles val="exact"/>
        </dgm:presLayoutVars>
      </dgm:prSet>
      <dgm:spPr/>
    </dgm:pt>
    <dgm:pt modelId="{2B606478-9863-0F45-8CD9-500C7570B519}" type="pres">
      <dgm:prSet presAssocID="{71CC09D5-2C87-48E2-9CAA-3B4C09ECB60D}" presName="linNode" presStyleCnt="0"/>
      <dgm:spPr/>
    </dgm:pt>
    <dgm:pt modelId="{12C1231B-7B34-904D-B801-3A5AA6B34EEB}" type="pres">
      <dgm:prSet presAssocID="{71CC09D5-2C87-48E2-9CAA-3B4C09ECB60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82EE045-A70C-0344-A228-20BBC89293A9}" type="pres">
      <dgm:prSet presAssocID="{BE42E422-EB62-45A9-A147-2BB58CD112B2}" presName="sp" presStyleCnt="0"/>
      <dgm:spPr/>
    </dgm:pt>
    <dgm:pt modelId="{49A6B256-F054-1B4D-8877-910D57A6B2A3}" type="pres">
      <dgm:prSet presAssocID="{2E9E311D-4458-42BF-B7F3-595CC0A665CA}" presName="linNode" presStyleCnt="0"/>
      <dgm:spPr/>
    </dgm:pt>
    <dgm:pt modelId="{7E513719-9CC4-7F48-9F80-4709311BEA11}" type="pres">
      <dgm:prSet presAssocID="{2E9E311D-4458-42BF-B7F3-595CC0A665C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DD963BB-C15C-F945-A00C-0AF13424E6D3}" type="pres">
      <dgm:prSet presAssocID="{2E9E311D-4458-42BF-B7F3-595CC0A665CA}" presName="descendantText" presStyleLbl="alignAccFollowNode1" presStyleIdx="0" presStyleCnt="1">
        <dgm:presLayoutVars>
          <dgm:bulletEnabled val="1"/>
        </dgm:presLayoutVars>
      </dgm:prSet>
      <dgm:spPr/>
    </dgm:pt>
    <dgm:pt modelId="{57EDC7F3-262C-B645-AD5F-CE43F5372AB3}" type="pres">
      <dgm:prSet presAssocID="{69EFBC13-39E2-4067-8E23-C78039DC0FDF}" presName="sp" presStyleCnt="0"/>
      <dgm:spPr/>
    </dgm:pt>
    <dgm:pt modelId="{BA04DAE6-A03E-CD4F-816F-717A6E75C832}" type="pres">
      <dgm:prSet presAssocID="{903011DD-240B-4A62-A6B0-4AAA49BD2FB2}" presName="linNode" presStyleCnt="0"/>
      <dgm:spPr/>
    </dgm:pt>
    <dgm:pt modelId="{63B67EF6-028D-BA44-B7CF-0A7E199EF496}" type="pres">
      <dgm:prSet presAssocID="{903011DD-240B-4A62-A6B0-4AAA49BD2FB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F7580E8-0D74-CA4C-AA5F-0B53BE5E5ABB}" type="pres">
      <dgm:prSet presAssocID="{ED0B11AF-D652-4FCB-B78C-7EAC7BA1072C}" presName="sp" presStyleCnt="0"/>
      <dgm:spPr/>
    </dgm:pt>
    <dgm:pt modelId="{4B7EAB76-FDBD-7F4D-8253-30D9E55DE8F6}" type="pres">
      <dgm:prSet presAssocID="{1456DF72-5B57-435D-89EE-E99E288718E2}" presName="linNode" presStyleCnt="0"/>
      <dgm:spPr/>
    </dgm:pt>
    <dgm:pt modelId="{44AB34C9-511A-E048-B44B-275235B4B460}" type="pres">
      <dgm:prSet presAssocID="{1456DF72-5B57-435D-89EE-E99E288718E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01005710-8833-D54D-92C3-3F66A7434E03}" type="presOf" srcId="{1456DF72-5B57-435D-89EE-E99E288718E2}" destId="{44AB34C9-511A-E048-B44B-275235B4B460}" srcOrd="0" destOrd="0" presId="urn:microsoft.com/office/officeart/2005/8/layout/vList5"/>
    <dgm:cxn modelId="{9571444A-01EC-9640-9D13-92C68FD203C6}" type="presOf" srcId="{F028292D-2D93-4179-AA45-279981D36267}" destId="{1DD963BB-C15C-F945-A00C-0AF13424E6D3}" srcOrd="0" destOrd="0" presId="urn:microsoft.com/office/officeart/2005/8/layout/vList5"/>
    <dgm:cxn modelId="{02186D53-FC04-43EF-BAE4-CCEC24125953}" srcId="{0FFE3E90-D068-4171-9405-5B5D4284963D}" destId="{1456DF72-5B57-435D-89EE-E99E288718E2}" srcOrd="3" destOrd="0" parTransId="{9DAF3981-1E22-4069-AB65-E321B4796C3D}" sibTransId="{11D69168-B047-4E04-8FC9-5A7216E1D697}"/>
    <dgm:cxn modelId="{CA1E117B-C23C-D74A-939F-FC94A40D3CC2}" type="presOf" srcId="{A46BFFE3-487F-4BBD-90B0-10BC1192C11E}" destId="{1DD963BB-C15C-F945-A00C-0AF13424E6D3}" srcOrd="0" destOrd="1" presId="urn:microsoft.com/office/officeart/2005/8/layout/vList5"/>
    <dgm:cxn modelId="{A3D53C7C-E1E1-174B-A3DC-0E82D8AF69CF}" type="presOf" srcId="{0FFE3E90-D068-4171-9405-5B5D4284963D}" destId="{FF484516-207A-A74C-98B2-DC19B86DD0D2}" srcOrd="0" destOrd="0" presId="urn:microsoft.com/office/officeart/2005/8/layout/vList5"/>
    <dgm:cxn modelId="{67726889-C00D-5646-B7D0-F40E827A7CD2}" type="presOf" srcId="{71CC09D5-2C87-48E2-9CAA-3B4C09ECB60D}" destId="{12C1231B-7B34-904D-B801-3A5AA6B34EEB}" srcOrd="0" destOrd="0" presId="urn:microsoft.com/office/officeart/2005/8/layout/vList5"/>
    <dgm:cxn modelId="{D0E6919E-1DF8-4617-8B03-21D7052B3396}" srcId="{2E9E311D-4458-42BF-B7F3-595CC0A665CA}" destId="{A46BFFE3-487F-4BBD-90B0-10BC1192C11E}" srcOrd="1" destOrd="0" parTransId="{110BAC49-C312-4ADF-B89E-590E9E5BFC8B}" sibTransId="{0EED7F15-E151-4EB6-9FEF-9064215C2A7E}"/>
    <dgm:cxn modelId="{346460C3-DB69-4F0F-A6EB-32A4BE2380BF}" srcId="{0FFE3E90-D068-4171-9405-5B5D4284963D}" destId="{71CC09D5-2C87-48E2-9CAA-3B4C09ECB60D}" srcOrd="0" destOrd="0" parTransId="{D8E5FE74-B855-4B88-AADC-7B787823B7F6}" sibTransId="{BE42E422-EB62-45A9-A147-2BB58CD112B2}"/>
    <dgm:cxn modelId="{10030AC7-82C2-4AC0-88FF-66458278DCF4}" srcId="{2E9E311D-4458-42BF-B7F3-595CC0A665CA}" destId="{F028292D-2D93-4179-AA45-279981D36267}" srcOrd="0" destOrd="0" parTransId="{56696366-26BD-4B63-9242-5C42F7DC2188}" sibTransId="{F315CA51-7563-4094-B25A-6B962580F6AF}"/>
    <dgm:cxn modelId="{ECE778D6-45CE-9D4E-A562-EE253B3FC93D}" type="presOf" srcId="{2E9E311D-4458-42BF-B7F3-595CC0A665CA}" destId="{7E513719-9CC4-7F48-9F80-4709311BEA11}" srcOrd="0" destOrd="0" presId="urn:microsoft.com/office/officeart/2005/8/layout/vList5"/>
    <dgm:cxn modelId="{79354FD7-0F9F-45F3-87EE-5437F3042F79}" srcId="{0FFE3E90-D068-4171-9405-5B5D4284963D}" destId="{2E9E311D-4458-42BF-B7F3-595CC0A665CA}" srcOrd="1" destOrd="0" parTransId="{18AD9B3E-8614-475C-B853-86BB74A8C780}" sibTransId="{69EFBC13-39E2-4067-8E23-C78039DC0FDF}"/>
    <dgm:cxn modelId="{CBC83EE7-ABC4-9549-9750-EF636B1F3B1B}" type="presOf" srcId="{903011DD-240B-4A62-A6B0-4AAA49BD2FB2}" destId="{63B67EF6-028D-BA44-B7CF-0A7E199EF496}" srcOrd="0" destOrd="0" presId="urn:microsoft.com/office/officeart/2005/8/layout/vList5"/>
    <dgm:cxn modelId="{B2DAB8ED-1722-4425-BCC4-6AC336DB9516}" srcId="{0FFE3E90-D068-4171-9405-5B5D4284963D}" destId="{903011DD-240B-4A62-A6B0-4AAA49BD2FB2}" srcOrd="2" destOrd="0" parTransId="{1E5CE11C-83FE-4F43-B2C9-CB8E5E18B0E9}" sibTransId="{ED0B11AF-D652-4FCB-B78C-7EAC7BA1072C}"/>
    <dgm:cxn modelId="{D5924A89-03E5-A947-A416-52A5C3D28747}" type="presParOf" srcId="{FF484516-207A-A74C-98B2-DC19B86DD0D2}" destId="{2B606478-9863-0F45-8CD9-500C7570B519}" srcOrd="0" destOrd="0" presId="urn:microsoft.com/office/officeart/2005/8/layout/vList5"/>
    <dgm:cxn modelId="{63DFD02C-7436-DF49-ABA5-2D99781AA3B8}" type="presParOf" srcId="{2B606478-9863-0F45-8CD9-500C7570B519}" destId="{12C1231B-7B34-904D-B801-3A5AA6B34EEB}" srcOrd="0" destOrd="0" presId="urn:microsoft.com/office/officeart/2005/8/layout/vList5"/>
    <dgm:cxn modelId="{623E4EC5-CFBC-3B4F-942A-7ECB9C36D368}" type="presParOf" srcId="{FF484516-207A-A74C-98B2-DC19B86DD0D2}" destId="{982EE045-A70C-0344-A228-20BBC89293A9}" srcOrd="1" destOrd="0" presId="urn:microsoft.com/office/officeart/2005/8/layout/vList5"/>
    <dgm:cxn modelId="{F377A361-2EA6-B145-B1E8-F38CB4AA6C3D}" type="presParOf" srcId="{FF484516-207A-A74C-98B2-DC19B86DD0D2}" destId="{49A6B256-F054-1B4D-8877-910D57A6B2A3}" srcOrd="2" destOrd="0" presId="urn:microsoft.com/office/officeart/2005/8/layout/vList5"/>
    <dgm:cxn modelId="{33AC3B9F-1514-7B43-8B61-86CC2AA6CD9A}" type="presParOf" srcId="{49A6B256-F054-1B4D-8877-910D57A6B2A3}" destId="{7E513719-9CC4-7F48-9F80-4709311BEA11}" srcOrd="0" destOrd="0" presId="urn:microsoft.com/office/officeart/2005/8/layout/vList5"/>
    <dgm:cxn modelId="{7189F2B1-1F74-4448-98CE-DC63F9921FE3}" type="presParOf" srcId="{49A6B256-F054-1B4D-8877-910D57A6B2A3}" destId="{1DD963BB-C15C-F945-A00C-0AF13424E6D3}" srcOrd="1" destOrd="0" presId="urn:microsoft.com/office/officeart/2005/8/layout/vList5"/>
    <dgm:cxn modelId="{6967778D-7CFC-7146-BFE6-9F34784BCFA7}" type="presParOf" srcId="{FF484516-207A-A74C-98B2-DC19B86DD0D2}" destId="{57EDC7F3-262C-B645-AD5F-CE43F5372AB3}" srcOrd="3" destOrd="0" presId="urn:microsoft.com/office/officeart/2005/8/layout/vList5"/>
    <dgm:cxn modelId="{01C0F361-C889-6F44-96AB-4059A5D4476B}" type="presParOf" srcId="{FF484516-207A-A74C-98B2-DC19B86DD0D2}" destId="{BA04DAE6-A03E-CD4F-816F-717A6E75C832}" srcOrd="4" destOrd="0" presId="urn:microsoft.com/office/officeart/2005/8/layout/vList5"/>
    <dgm:cxn modelId="{16F67DAE-3AF9-954C-A171-FADFD6BEFA83}" type="presParOf" srcId="{BA04DAE6-A03E-CD4F-816F-717A6E75C832}" destId="{63B67EF6-028D-BA44-B7CF-0A7E199EF496}" srcOrd="0" destOrd="0" presId="urn:microsoft.com/office/officeart/2005/8/layout/vList5"/>
    <dgm:cxn modelId="{D65C2702-065E-7746-88D1-97E5A37EB9D9}" type="presParOf" srcId="{FF484516-207A-A74C-98B2-DC19B86DD0D2}" destId="{5F7580E8-0D74-CA4C-AA5F-0B53BE5E5ABB}" srcOrd="5" destOrd="0" presId="urn:microsoft.com/office/officeart/2005/8/layout/vList5"/>
    <dgm:cxn modelId="{626E4F33-24D7-ED4A-8A4D-A3A718D295D5}" type="presParOf" srcId="{FF484516-207A-A74C-98B2-DC19B86DD0D2}" destId="{4B7EAB76-FDBD-7F4D-8253-30D9E55DE8F6}" srcOrd="6" destOrd="0" presId="urn:microsoft.com/office/officeart/2005/8/layout/vList5"/>
    <dgm:cxn modelId="{DF638154-4B2A-934B-AA93-9DC5E01024DD}" type="presParOf" srcId="{4B7EAB76-FDBD-7F4D-8253-30D9E55DE8F6}" destId="{44AB34C9-511A-E048-B44B-275235B4B46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658B6-D1D0-4F84-8A29-C6B8011B8BA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5BE02-C786-4A85-8DD7-307B798686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Statewide CQI effort to monitor weight documentation</a:t>
          </a:r>
        </a:p>
      </dgm:t>
    </dgm:pt>
    <dgm:pt modelId="{AE99E53F-A82D-49D2-A21C-A6F7E6E44AE5}" type="parTrans" cxnId="{51B665B9-972C-4CE6-A8BA-45012B16EB9A}">
      <dgm:prSet/>
      <dgm:spPr/>
      <dgm:t>
        <a:bodyPr/>
        <a:lstStyle/>
        <a:p>
          <a:endParaRPr lang="en-US"/>
        </a:p>
      </dgm:t>
    </dgm:pt>
    <dgm:pt modelId="{1FC9DDAC-2D4B-48AE-AFB5-ACCE76ADACFA}" type="sibTrans" cxnId="{51B665B9-972C-4CE6-A8BA-45012B16EB9A}">
      <dgm:prSet/>
      <dgm:spPr/>
      <dgm:t>
        <a:bodyPr/>
        <a:lstStyle/>
        <a:p>
          <a:endParaRPr lang="en-US"/>
        </a:p>
      </dgm:t>
    </dgm:pt>
    <dgm:pt modelId="{AF3F3CC4-7D51-4D0E-858D-F439CE8B14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Statewide education efforts </a:t>
          </a:r>
        </a:p>
      </dgm:t>
    </dgm:pt>
    <dgm:pt modelId="{D597B2FA-BB8D-4F38-A646-39859CF01672}" type="parTrans" cxnId="{6D549F97-F2F6-42D1-89E6-738CFEAB9169}">
      <dgm:prSet/>
      <dgm:spPr/>
      <dgm:t>
        <a:bodyPr/>
        <a:lstStyle/>
        <a:p>
          <a:endParaRPr lang="en-US"/>
        </a:p>
      </dgm:t>
    </dgm:pt>
    <dgm:pt modelId="{8D04FD2E-D16D-4A19-BCFA-50B0DD7A88E8}" type="sibTrans" cxnId="{6D549F97-F2F6-42D1-89E6-738CFEAB9169}">
      <dgm:prSet/>
      <dgm:spPr/>
      <dgm:t>
        <a:bodyPr/>
        <a:lstStyle/>
        <a:p>
          <a:endParaRPr lang="en-US"/>
        </a:p>
      </dgm:t>
    </dgm:pt>
    <dgm:pt modelId="{CDE74F43-C7B0-4565-A195-6D93A1B8A9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Grant application for retractable Broselow tapes for all agencies</a:t>
          </a:r>
        </a:p>
      </dgm:t>
    </dgm:pt>
    <dgm:pt modelId="{1C47914F-511B-474A-96E8-FB4546AC9538}" type="parTrans" cxnId="{3E15BABA-0A6A-486A-9B44-ED32380CC6A8}">
      <dgm:prSet/>
      <dgm:spPr/>
      <dgm:t>
        <a:bodyPr/>
        <a:lstStyle/>
        <a:p>
          <a:endParaRPr lang="en-US"/>
        </a:p>
      </dgm:t>
    </dgm:pt>
    <dgm:pt modelId="{84C67B31-5055-4646-BA97-ADEFA650B20C}" type="sibTrans" cxnId="{3E15BABA-0A6A-486A-9B44-ED32380CC6A8}">
      <dgm:prSet/>
      <dgm:spPr/>
      <dgm:t>
        <a:bodyPr/>
        <a:lstStyle/>
        <a:p>
          <a:endParaRPr lang="en-US"/>
        </a:p>
      </dgm:t>
    </dgm:pt>
    <dgm:pt modelId="{CE50D52C-EB57-8146-918D-450E5D21FB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Improving </a:t>
          </a:r>
          <a:r>
            <a:rPr lang="en-US" sz="1800" dirty="0">
              <a:highlight>
                <a:srgbClr val="FFFF00"/>
              </a:highlight>
            </a:rPr>
            <a:t>medication dosing accuracy </a:t>
          </a:r>
          <a:r>
            <a:rPr lang="en-US" sz="1800" dirty="0"/>
            <a:t>quality improvement initiative</a:t>
          </a:r>
        </a:p>
      </dgm:t>
    </dgm:pt>
    <dgm:pt modelId="{5700A1A3-ACD1-8C44-A788-4D1A88949F7B}" type="parTrans" cxnId="{7615F24D-A5E3-234D-8D38-1DEBDABD0439}">
      <dgm:prSet/>
      <dgm:spPr/>
      <dgm:t>
        <a:bodyPr/>
        <a:lstStyle/>
        <a:p>
          <a:endParaRPr lang="en-US"/>
        </a:p>
      </dgm:t>
    </dgm:pt>
    <dgm:pt modelId="{6B080788-E44B-C947-A44A-8856E5653B91}" type="sibTrans" cxnId="{7615F24D-A5E3-234D-8D38-1DEBDABD0439}">
      <dgm:prSet/>
      <dgm:spPr/>
      <dgm:t>
        <a:bodyPr/>
        <a:lstStyle/>
        <a:p>
          <a:endParaRPr lang="en-US"/>
        </a:p>
      </dgm:t>
    </dgm:pt>
    <dgm:pt modelId="{7FDB5A89-0445-48ED-9CC0-53B1E3CAEAC6}" type="pres">
      <dgm:prSet presAssocID="{AA7658B6-D1D0-4F84-8A29-C6B8011B8BA7}" presName="root" presStyleCnt="0">
        <dgm:presLayoutVars>
          <dgm:dir/>
          <dgm:resizeHandles val="exact"/>
        </dgm:presLayoutVars>
      </dgm:prSet>
      <dgm:spPr/>
    </dgm:pt>
    <dgm:pt modelId="{C625717E-5959-45DD-8CE7-1DCBB6E98F1B}" type="pres">
      <dgm:prSet presAssocID="{1835BE02-C786-4A85-8DD7-307B798686B7}" presName="compNode" presStyleCnt="0"/>
      <dgm:spPr/>
    </dgm:pt>
    <dgm:pt modelId="{538FDA4B-DF8E-4F67-A9D5-FCEBEB439469}" type="pres">
      <dgm:prSet presAssocID="{1835BE02-C786-4A85-8DD7-307B798686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393795F-EF5C-461F-B6B3-057D727D0EEF}" type="pres">
      <dgm:prSet presAssocID="{1835BE02-C786-4A85-8DD7-307B798686B7}" presName="spaceRect" presStyleCnt="0"/>
      <dgm:spPr/>
    </dgm:pt>
    <dgm:pt modelId="{2D224E0C-802F-429E-9D9F-ACFD28208552}" type="pres">
      <dgm:prSet presAssocID="{1835BE02-C786-4A85-8DD7-307B798686B7}" presName="textRect" presStyleLbl="revTx" presStyleIdx="0" presStyleCnt="4" custScaleX="138502">
        <dgm:presLayoutVars>
          <dgm:chMax val="1"/>
          <dgm:chPref val="1"/>
        </dgm:presLayoutVars>
      </dgm:prSet>
      <dgm:spPr/>
    </dgm:pt>
    <dgm:pt modelId="{75A89140-A84B-401F-AE9B-FC86B8C62F74}" type="pres">
      <dgm:prSet presAssocID="{1FC9DDAC-2D4B-48AE-AFB5-ACCE76ADACFA}" presName="sibTrans" presStyleCnt="0"/>
      <dgm:spPr/>
    </dgm:pt>
    <dgm:pt modelId="{4EDC6DDE-3A53-4431-9642-86A61EBCC033}" type="pres">
      <dgm:prSet presAssocID="{AF3F3CC4-7D51-4D0E-858D-F439CE8B14A8}" presName="compNode" presStyleCnt="0"/>
      <dgm:spPr/>
    </dgm:pt>
    <dgm:pt modelId="{D834A039-5112-4E9F-BC77-FEDB6785BF9A}" type="pres">
      <dgm:prSet presAssocID="{AF3F3CC4-7D51-4D0E-858D-F439CE8B14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C611945-85B2-4F14-97A5-39890A41BD0E}" type="pres">
      <dgm:prSet presAssocID="{AF3F3CC4-7D51-4D0E-858D-F439CE8B14A8}" presName="spaceRect" presStyleCnt="0"/>
      <dgm:spPr/>
    </dgm:pt>
    <dgm:pt modelId="{AFCB558B-1D96-465B-A3D6-25ADFE81AAF3}" type="pres">
      <dgm:prSet presAssocID="{AF3F3CC4-7D51-4D0E-858D-F439CE8B14A8}" presName="textRect" presStyleLbl="revTx" presStyleIdx="1" presStyleCnt="4" custScaleX="149217">
        <dgm:presLayoutVars>
          <dgm:chMax val="1"/>
          <dgm:chPref val="1"/>
        </dgm:presLayoutVars>
      </dgm:prSet>
      <dgm:spPr/>
    </dgm:pt>
    <dgm:pt modelId="{1001144A-0DEC-4AA6-ABD5-6E4BB590C370}" type="pres">
      <dgm:prSet presAssocID="{8D04FD2E-D16D-4A19-BCFA-50B0DD7A88E8}" presName="sibTrans" presStyleCnt="0"/>
      <dgm:spPr/>
    </dgm:pt>
    <dgm:pt modelId="{E047E41A-55AC-4C47-90FA-FB04F678DF4E}" type="pres">
      <dgm:prSet presAssocID="{CDE74F43-C7B0-4565-A195-6D93A1B8A937}" presName="compNode" presStyleCnt="0"/>
      <dgm:spPr/>
    </dgm:pt>
    <dgm:pt modelId="{AF152666-4846-4440-8980-2946168AA48C}" type="pres">
      <dgm:prSet presAssocID="{CDE74F43-C7B0-4565-A195-6D93A1B8A93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255598C-43CC-48E2-AFC1-82955035951B}" type="pres">
      <dgm:prSet presAssocID="{CDE74F43-C7B0-4565-A195-6D93A1B8A937}" presName="spaceRect" presStyleCnt="0"/>
      <dgm:spPr/>
    </dgm:pt>
    <dgm:pt modelId="{EBAC433C-A2DA-456C-93D5-CFF6F89E0DF5}" type="pres">
      <dgm:prSet presAssocID="{CDE74F43-C7B0-4565-A195-6D93A1B8A937}" presName="textRect" presStyleLbl="revTx" presStyleIdx="2" presStyleCnt="4" custScaleX="149217">
        <dgm:presLayoutVars>
          <dgm:chMax val="1"/>
          <dgm:chPref val="1"/>
        </dgm:presLayoutVars>
      </dgm:prSet>
      <dgm:spPr/>
    </dgm:pt>
    <dgm:pt modelId="{03AB6EC2-6E50-0049-8B2D-D824AC96B0BE}" type="pres">
      <dgm:prSet presAssocID="{84C67B31-5055-4646-BA97-ADEFA650B20C}" presName="sibTrans" presStyleCnt="0"/>
      <dgm:spPr/>
    </dgm:pt>
    <dgm:pt modelId="{907A984A-D1B8-3F44-B5FD-88806E856F59}" type="pres">
      <dgm:prSet presAssocID="{CE50D52C-EB57-8146-918D-450E5D21FB17}" presName="compNode" presStyleCnt="0"/>
      <dgm:spPr/>
    </dgm:pt>
    <dgm:pt modelId="{2914A4F6-A1D2-934F-A2B0-EACF7E9D92B3}" type="pres">
      <dgm:prSet presAssocID="{CE50D52C-EB57-8146-918D-450E5D21FB17}" presName="iconRect" presStyleLbl="node1" presStyleIdx="3" presStyleCnt="4"/>
      <dgm:spPr/>
    </dgm:pt>
    <dgm:pt modelId="{F89C1907-58A3-DA4E-9A7C-C094539F4098}" type="pres">
      <dgm:prSet presAssocID="{CE50D52C-EB57-8146-918D-450E5D21FB17}" presName="spaceRect" presStyleCnt="0"/>
      <dgm:spPr/>
    </dgm:pt>
    <dgm:pt modelId="{E4030D93-DF04-6149-AE58-588662BE9A89}" type="pres">
      <dgm:prSet presAssocID="{CE50D52C-EB57-8146-918D-450E5D21FB17}" presName="textRect" presStyleLbl="revTx" presStyleIdx="3" presStyleCnt="4" custScaleX="149217">
        <dgm:presLayoutVars>
          <dgm:chMax val="1"/>
          <dgm:chPref val="1"/>
        </dgm:presLayoutVars>
      </dgm:prSet>
      <dgm:spPr/>
    </dgm:pt>
  </dgm:ptLst>
  <dgm:cxnLst>
    <dgm:cxn modelId="{3F040918-4758-F043-AAE4-CFBE8E05988F}" type="presOf" srcId="{CDE74F43-C7B0-4565-A195-6D93A1B8A937}" destId="{EBAC433C-A2DA-456C-93D5-CFF6F89E0DF5}" srcOrd="0" destOrd="0" presId="urn:microsoft.com/office/officeart/2018/2/layout/IconLabelList"/>
    <dgm:cxn modelId="{2D8B8930-AF82-3C46-AA34-230B6F58F12D}" type="presOf" srcId="{CE50D52C-EB57-8146-918D-450E5D21FB17}" destId="{E4030D93-DF04-6149-AE58-588662BE9A89}" srcOrd="0" destOrd="0" presId="urn:microsoft.com/office/officeart/2018/2/layout/IconLabelList"/>
    <dgm:cxn modelId="{7615F24D-A5E3-234D-8D38-1DEBDABD0439}" srcId="{AA7658B6-D1D0-4F84-8A29-C6B8011B8BA7}" destId="{CE50D52C-EB57-8146-918D-450E5D21FB17}" srcOrd="3" destOrd="0" parTransId="{5700A1A3-ACD1-8C44-A788-4D1A88949F7B}" sibTransId="{6B080788-E44B-C947-A44A-8856E5653B91}"/>
    <dgm:cxn modelId="{B9FA687E-DA5D-064A-A43F-A4E6B793E4F6}" type="presOf" srcId="{AF3F3CC4-7D51-4D0E-858D-F439CE8B14A8}" destId="{AFCB558B-1D96-465B-A3D6-25ADFE81AAF3}" srcOrd="0" destOrd="0" presId="urn:microsoft.com/office/officeart/2018/2/layout/IconLabelList"/>
    <dgm:cxn modelId="{6D549F97-F2F6-42D1-89E6-738CFEAB9169}" srcId="{AA7658B6-D1D0-4F84-8A29-C6B8011B8BA7}" destId="{AF3F3CC4-7D51-4D0E-858D-F439CE8B14A8}" srcOrd="1" destOrd="0" parTransId="{D597B2FA-BB8D-4F38-A646-39859CF01672}" sibTransId="{8D04FD2E-D16D-4A19-BCFA-50B0DD7A88E8}"/>
    <dgm:cxn modelId="{2FD3C7B4-78D9-41FD-AADA-5204E71D5DE0}" type="presOf" srcId="{AA7658B6-D1D0-4F84-8A29-C6B8011B8BA7}" destId="{7FDB5A89-0445-48ED-9CC0-53B1E3CAEAC6}" srcOrd="0" destOrd="0" presId="urn:microsoft.com/office/officeart/2018/2/layout/IconLabelList"/>
    <dgm:cxn modelId="{51B665B9-972C-4CE6-A8BA-45012B16EB9A}" srcId="{AA7658B6-D1D0-4F84-8A29-C6B8011B8BA7}" destId="{1835BE02-C786-4A85-8DD7-307B798686B7}" srcOrd="0" destOrd="0" parTransId="{AE99E53F-A82D-49D2-A21C-A6F7E6E44AE5}" sibTransId="{1FC9DDAC-2D4B-48AE-AFB5-ACCE76ADACFA}"/>
    <dgm:cxn modelId="{3E15BABA-0A6A-486A-9B44-ED32380CC6A8}" srcId="{AA7658B6-D1D0-4F84-8A29-C6B8011B8BA7}" destId="{CDE74F43-C7B0-4565-A195-6D93A1B8A937}" srcOrd="2" destOrd="0" parTransId="{1C47914F-511B-474A-96E8-FB4546AC9538}" sibTransId="{84C67B31-5055-4646-BA97-ADEFA650B20C}"/>
    <dgm:cxn modelId="{0C96D5D6-B0CC-BA45-AD14-4A886F42E35C}" type="presOf" srcId="{1835BE02-C786-4A85-8DD7-307B798686B7}" destId="{2D224E0C-802F-429E-9D9F-ACFD28208552}" srcOrd="0" destOrd="0" presId="urn:microsoft.com/office/officeart/2018/2/layout/IconLabelList"/>
    <dgm:cxn modelId="{ABB03746-50C5-E046-B4AD-51D8989D7077}" type="presParOf" srcId="{7FDB5A89-0445-48ED-9CC0-53B1E3CAEAC6}" destId="{C625717E-5959-45DD-8CE7-1DCBB6E98F1B}" srcOrd="0" destOrd="0" presId="urn:microsoft.com/office/officeart/2018/2/layout/IconLabelList"/>
    <dgm:cxn modelId="{2DF37F56-95C5-014A-A811-8B28293EB6A8}" type="presParOf" srcId="{C625717E-5959-45DD-8CE7-1DCBB6E98F1B}" destId="{538FDA4B-DF8E-4F67-A9D5-FCEBEB439469}" srcOrd="0" destOrd="0" presId="urn:microsoft.com/office/officeart/2018/2/layout/IconLabelList"/>
    <dgm:cxn modelId="{F6BFF6D1-3876-BB41-809D-06E3D6ABA4DD}" type="presParOf" srcId="{C625717E-5959-45DD-8CE7-1DCBB6E98F1B}" destId="{6393795F-EF5C-461F-B6B3-057D727D0EEF}" srcOrd="1" destOrd="0" presId="urn:microsoft.com/office/officeart/2018/2/layout/IconLabelList"/>
    <dgm:cxn modelId="{E839164E-B918-9F4A-8841-D77AB1850206}" type="presParOf" srcId="{C625717E-5959-45DD-8CE7-1DCBB6E98F1B}" destId="{2D224E0C-802F-429E-9D9F-ACFD28208552}" srcOrd="2" destOrd="0" presId="urn:microsoft.com/office/officeart/2018/2/layout/IconLabelList"/>
    <dgm:cxn modelId="{EC06DBAE-843F-6048-B271-369304643F24}" type="presParOf" srcId="{7FDB5A89-0445-48ED-9CC0-53B1E3CAEAC6}" destId="{75A89140-A84B-401F-AE9B-FC86B8C62F74}" srcOrd="1" destOrd="0" presId="urn:microsoft.com/office/officeart/2018/2/layout/IconLabelList"/>
    <dgm:cxn modelId="{2AFF337D-93D1-9046-9F08-11DB18C63C63}" type="presParOf" srcId="{7FDB5A89-0445-48ED-9CC0-53B1E3CAEAC6}" destId="{4EDC6DDE-3A53-4431-9642-86A61EBCC033}" srcOrd="2" destOrd="0" presId="urn:microsoft.com/office/officeart/2018/2/layout/IconLabelList"/>
    <dgm:cxn modelId="{80486B67-381C-774C-A009-44B70411AD43}" type="presParOf" srcId="{4EDC6DDE-3A53-4431-9642-86A61EBCC033}" destId="{D834A039-5112-4E9F-BC77-FEDB6785BF9A}" srcOrd="0" destOrd="0" presId="urn:microsoft.com/office/officeart/2018/2/layout/IconLabelList"/>
    <dgm:cxn modelId="{4528B126-CBC4-CF45-9C49-00C4003E2A31}" type="presParOf" srcId="{4EDC6DDE-3A53-4431-9642-86A61EBCC033}" destId="{0C611945-85B2-4F14-97A5-39890A41BD0E}" srcOrd="1" destOrd="0" presId="urn:microsoft.com/office/officeart/2018/2/layout/IconLabelList"/>
    <dgm:cxn modelId="{BEBE6A8C-AD67-3941-BB74-578E58B2C96B}" type="presParOf" srcId="{4EDC6DDE-3A53-4431-9642-86A61EBCC033}" destId="{AFCB558B-1D96-465B-A3D6-25ADFE81AAF3}" srcOrd="2" destOrd="0" presId="urn:microsoft.com/office/officeart/2018/2/layout/IconLabelList"/>
    <dgm:cxn modelId="{A5627A23-99FD-3C41-91A8-9AF5FCB383D7}" type="presParOf" srcId="{7FDB5A89-0445-48ED-9CC0-53B1E3CAEAC6}" destId="{1001144A-0DEC-4AA6-ABD5-6E4BB590C370}" srcOrd="3" destOrd="0" presId="urn:microsoft.com/office/officeart/2018/2/layout/IconLabelList"/>
    <dgm:cxn modelId="{368EA5AE-5FD6-4A4D-8BE9-29639F6550EA}" type="presParOf" srcId="{7FDB5A89-0445-48ED-9CC0-53B1E3CAEAC6}" destId="{E047E41A-55AC-4C47-90FA-FB04F678DF4E}" srcOrd="4" destOrd="0" presId="urn:microsoft.com/office/officeart/2018/2/layout/IconLabelList"/>
    <dgm:cxn modelId="{A7223097-2BDF-024B-A3E3-C4C4A8EC3A39}" type="presParOf" srcId="{E047E41A-55AC-4C47-90FA-FB04F678DF4E}" destId="{AF152666-4846-4440-8980-2946168AA48C}" srcOrd="0" destOrd="0" presId="urn:microsoft.com/office/officeart/2018/2/layout/IconLabelList"/>
    <dgm:cxn modelId="{2CB167AC-CC44-3F4C-9519-AC1E708697C0}" type="presParOf" srcId="{E047E41A-55AC-4C47-90FA-FB04F678DF4E}" destId="{6255598C-43CC-48E2-AFC1-82955035951B}" srcOrd="1" destOrd="0" presId="urn:microsoft.com/office/officeart/2018/2/layout/IconLabelList"/>
    <dgm:cxn modelId="{02775450-22FB-7B4E-B039-ED08D0989A41}" type="presParOf" srcId="{E047E41A-55AC-4C47-90FA-FB04F678DF4E}" destId="{EBAC433C-A2DA-456C-93D5-CFF6F89E0DF5}" srcOrd="2" destOrd="0" presId="urn:microsoft.com/office/officeart/2018/2/layout/IconLabelList"/>
    <dgm:cxn modelId="{29139243-7219-D345-BC2B-6980EDF76C4A}" type="presParOf" srcId="{7FDB5A89-0445-48ED-9CC0-53B1E3CAEAC6}" destId="{03AB6EC2-6E50-0049-8B2D-D824AC96B0BE}" srcOrd="5" destOrd="0" presId="urn:microsoft.com/office/officeart/2018/2/layout/IconLabelList"/>
    <dgm:cxn modelId="{A79A96F1-5388-9F41-B4AC-8AA77D354465}" type="presParOf" srcId="{7FDB5A89-0445-48ED-9CC0-53B1E3CAEAC6}" destId="{907A984A-D1B8-3F44-B5FD-88806E856F59}" srcOrd="6" destOrd="0" presId="urn:microsoft.com/office/officeart/2018/2/layout/IconLabelList"/>
    <dgm:cxn modelId="{4040E504-8550-994D-A93B-A91E28051F6B}" type="presParOf" srcId="{907A984A-D1B8-3F44-B5FD-88806E856F59}" destId="{2914A4F6-A1D2-934F-A2B0-EACF7E9D92B3}" srcOrd="0" destOrd="0" presId="urn:microsoft.com/office/officeart/2018/2/layout/IconLabelList"/>
    <dgm:cxn modelId="{9890437E-8C20-B84A-8E1E-3D165F8ECA38}" type="presParOf" srcId="{907A984A-D1B8-3F44-B5FD-88806E856F59}" destId="{F89C1907-58A3-DA4E-9A7C-C094539F4098}" srcOrd="1" destOrd="0" presId="urn:microsoft.com/office/officeart/2018/2/layout/IconLabelList"/>
    <dgm:cxn modelId="{E023A692-0FA5-7140-8A35-3A44CE1894B8}" type="presParOf" srcId="{907A984A-D1B8-3F44-B5FD-88806E856F59}" destId="{E4030D93-DF04-6149-AE58-588662BE9A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E1B7A5-795F-462B-8ABF-5EA6875EE5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5D2996-6FD1-41EA-AF23-658F94D056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Weight estimate early and document on every pediatric patient</a:t>
          </a:r>
        </a:p>
      </dgm:t>
    </dgm:pt>
    <dgm:pt modelId="{64F8FE98-7167-49D4-9B86-C90BA50FD2B7}" type="parTrans" cxnId="{BA0E9B73-92AA-4B4F-8C0B-DB6B06F53CD2}">
      <dgm:prSet/>
      <dgm:spPr/>
      <dgm:t>
        <a:bodyPr/>
        <a:lstStyle/>
        <a:p>
          <a:endParaRPr lang="en-US"/>
        </a:p>
      </dgm:t>
    </dgm:pt>
    <dgm:pt modelId="{9B0999DC-05CD-4873-B976-4F5ECFA6E3D0}" type="sibTrans" cxnId="{BA0E9B73-92AA-4B4F-8C0B-DB6B06F53CD2}">
      <dgm:prSet/>
      <dgm:spPr/>
      <dgm:t>
        <a:bodyPr/>
        <a:lstStyle/>
        <a:p>
          <a:endParaRPr lang="en-US"/>
        </a:p>
      </dgm:t>
    </dgm:pt>
    <dgm:pt modelId="{2C8880D2-B72A-439E-A4BE-AF676C1EEB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accurate available tools</a:t>
          </a:r>
        </a:p>
      </dgm:t>
    </dgm:pt>
    <dgm:pt modelId="{7F0C43BC-5D5F-409A-AD0B-52C2C63F9B32}" type="parTrans" cxnId="{556FF28F-0EC7-4CB9-B02E-C93F85A25678}">
      <dgm:prSet/>
      <dgm:spPr/>
      <dgm:t>
        <a:bodyPr/>
        <a:lstStyle/>
        <a:p>
          <a:endParaRPr lang="en-US"/>
        </a:p>
      </dgm:t>
    </dgm:pt>
    <dgm:pt modelId="{632095A0-4656-4A18-BC9D-8FF04DD5BF7C}" type="sibTrans" cxnId="{556FF28F-0EC7-4CB9-B02E-C93F85A25678}">
      <dgm:prSet/>
      <dgm:spPr/>
      <dgm:t>
        <a:bodyPr/>
        <a:lstStyle/>
        <a:p>
          <a:endParaRPr lang="en-US"/>
        </a:p>
      </dgm:t>
    </dgm:pt>
    <dgm:pt modelId="{43BE5B70-E620-434E-A588-5245367AE9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Call</a:t>
          </a:r>
          <a:r>
            <a:rPr lang="en-US" baseline="0" dirty="0"/>
            <a:t> in weight estimate </a:t>
          </a:r>
          <a:endParaRPr lang="en-US" dirty="0"/>
        </a:p>
      </dgm:t>
    </dgm:pt>
    <dgm:pt modelId="{1A0435C2-1A5B-4BEF-A5DC-039D388DF04B}" type="parTrans" cxnId="{556B3BED-82DC-40AA-BD4D-AD0E622EBA99}">
      <dgm:prSet/>
      <dgm:spPr/>
      <dgm:t>
        <a:bodyPr/>
        <a:lstStyle/>
        <a:p>
          <a:endParaRPr lang="en-US"/>
        </a:p>
      </dgm:t>
    </dgm:pt>
    <dgm:pt modelId="{62D4F0C1-8F89-4137-A023-CEE75E8D73BA}" type="sibTrans" cxnId="{556B3BED-82DC-40AA-BD4D-AD0E622EBA99}">
      <dgm:prSet/>
      <dgm:spPr/>
      <dgm:t>
        <a:bodyPr/>
        <a:lstStyle/>
        <a:p>
          <a:endParaRPr lang="en-US"/>
        </a:p>
      </dgm:t>
    </dgm:pt>
    <dgm:pt modelId="{745024C9-B7DB-1840-9928-9F732DD6BF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the change champion</a:t>
          </a:r>
        </a:p>
      </dgm:t>
    </dgm:pt>
    <dgm:pt modelId="{2569D0D0-0CBD-4F42-AD59-477B431BA16B}" type="parTrans" cxnId="{E3199F54-8278-0F48-B2A5-B6567BDD9154}">
      <dgm:prSet/>
      <dgm:spPr/>
      <dgm:t>
        <a:bodyPr/>
        <a:lstStyle/>
        <a:p>
          <a:endParaRPr lang="en-US"/>
        </a:p>
      </dgm:t>
    </dgm:pt>
    <dgm:pt modelId="{64E62E0E-7BFD-FB4D-9CBC-8E8ED0A82927}" type="sibTrans" cxnId="{E3199F54-8278-0F48-B2A5-B6567BDD9154}">
      <dgm:prSet/>
      <dgm:spPr/>
      <dgm:t>
        <a:bodyPr/>
        <a:lstStyle/>
        <a:p>
          <a:endParaRPr lang="en-US"/>
        </a:p>
      </dgm:t>
    </dgm:pt>
    <dgm:pt modelId="{EAC01EFE-CE7D-4615-B23A-268CE606A02A}" type="pres">
      <dgm:prSet presAssocID="{39E1B7A5-795F-462B-8ABF-5EA6875EE555}" presName="root" presStyleCnt="0">
        <dgm:presLayoutVars>
          <dgm:dir/>
          <dgm:resizeHandles val="exact"/>
        </dgm:presLayoutVars>
      </dgm:prSet>
      <dgm:spPr/>
    </dgm:pt>
    <dgm:pt modelId="{FC5A9F2E-4816-449C-847F-7B0E41ED1994}" type="pres">
      <dgm:prSet presAssocID="{8E5D2996-6FD1-41EA-AF23-658F94D056C0}" presName="compNode" presStyleCnt="0"/>
      <dgm:spPr/>
    </dgm:pt>
    <dgm:pt modelId="{402AB0B1-4D0F-4ED7-B687-22F0F8834EF8}" type="pres">
      <dgm:prSet presAssocID="{8E5D2996-6FD1-41EA-AF23-658F94D056C0}" presName="bgRect" presStyleLbl="bgShp" presStyleIdx="0" presStyleCnt="4" custLinFactNeighborY="3744"/>
      <dgm:spPr/>
    </dgm:pt>
    <dgm:pt modelId="{12810D33-42FB-446B-8F76-BD4F25BC472F}" type="pres">
      <dgm:prSet presAssocID="{8E5D2996-6FD1-41EA-AF23-658F94D056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6E20F07-3F14-4249-AF3F-352A1A4722D8}" type="pres">
      <dgm:prSet presAssocID="{8E5D2996-6FD1-41EA-AF23-658F94D056C0}" presName="spaceRect" presStyleCnt="0"/>
      <dgm:spPr/>
    </dgm:pt>
    <dgm:pt modelId="{AF385AF6-776F-4A3B-936E-BEB1703038A4}" type="pres">
      <dgm:prSet presAssocID="{8E5D2996-6FD1-41EA-AF23-658F94D056C0}" presName="parTx" presStyleLbl="revTx" presStyleIdx="0" presStyleCnt="4">
        <dgm:presLayoutVars>
          <dgm:chMax val="0"/>
          <dgm:chPref val="0"/>
        </dgm:presLayoutVars>
      </dgm:prSet>
      <dgm:spPr/>
    </dgm:pt>
    <dgm:pt modelId="{00FCE89D-C343-49A3-98A0-EB2D649E2579}" type="pres">
      <dgm:prSet presAssocID="{9B0999DC-05CD-4873-B976-4F5ECFA6E3D0}" presName="sibTrans" presStyleCnt="0"/>
      <dgm:spPr/>
    </dgm:pt>
    <dgm:pt modelId="{0D4FBD38-3F8D-4914-AE2D-2FF7AB753A5F}" type="pres">
      <dgm:prSet presAssocID="{2C8880D2-B72A-439E-A4BE-AF676C1EEB8B}" presName="compNode" presStyleCnt="0"/>
      <dgm:spPr/>
    </dgm:pt>
    <dgm:pt modelId="{B8FED6D9-537C-4382-911D-8448B9369F4E}" type="pres">
      <dgm:prSet presAssocID="{2C8880D2-B72A-439E-A4BE-AF676C1EEB8B}" presName="bgRect" presStyleLbl="bgShp" presStyleIdx="1" presStyleCnt="4"/>
      <dgm:spPr/>
    </dgm:pt>
    <dgm:pt modelId="{4ADB76A0-76FB-4C22-BFAC-327919FE3162}" type="pres">
      <dgm:prSet presAssocID="{2C8880D2-B72A-439E-A4BE-AF676C1EEB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B28BA2A-95E1-4100-86EC-ABF6C78B1920}" type="pres">
      <dgm:prSet presAssocID="{2C8880D2-B72A-439E-A4BE-AF676C1EEB8B}" presName="spaceRect" presStyleCnt="0"/>
      <dgm:spPr/>
    </dgm:pt>
    <dgm:pt modelId="{9D0CBE0A-5160-4251-8842-4261B0EAE385}" type="pres">
      <dgm:prSet presAssocID="{2C8880D2-B72A-439E-A4BE-AF676C1EEB8B}" presName="parTx" presStyleLbl="revTx" presStyleIdx="1" presStyleCnt="4">
        <dgm:presLayoutVars>
          <dgm:chMax val="0"/>
          <dgm:chPref val="0"/>
        </dgm:presLayoutVars>
      </dgm:prSet>
      <dgm:spPr/>
    </dgm:pt>
    <dgm:pt modelId="{EB343F13-6E77-45EF-9ACB-3AC41BD13C68}" type="pres">
      <dgm:prSet presAssocID="{632095A0-4656-4A18-BC9D-8FF04DD5BF7C}" presName="sibTrans" presStyleCnt="0"/>
      <dgm:spPr/>
    </dgm:pt>
    <dgm:pt modelId="{47ED1B4B-464F-4D7B-92CF-333DFDD29910}" type="pres">
      <dgm:prSet presAssocID="{43BE5B70-E620-434E-A588-5245367AE9AE}" presName="compNode" presStyleCnt="0"/>
      <dgm:spPr/>
    </dgm:pt>
    <dgm:pt modelId="{96C4F64C-6350-4C83-A54E-9871EDB2080B}" type="pres">
      <dgm:prSet presAssocID="{43BE5B70-E620-434E-A588-5245367AE9AE}" presName="bgRect" presStyleLbl="bgShp" presStyleIdx="2" presStyleCnt="4"/>
      <dgm:spPr/>
    </dgm:pt>
    <dgm:pt modelId="{63190246-88FA-4E06-8E6D-82F598520F60}" type="pres">
      <dgm:prSet presAssocID="{43BE5B70-E620-434E-A588-5245367AE9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F8E1B662-359F-4E9F-A3DB-4D44D1633EAE}" type="pres">
      <dgm:prSet presAssocID="{43BE5B70-E620-434E-A588-5245367AE9AE}" presName="spaceRect" presStyleCnt="0"/>
      <dgm:spPr/>
    </dgm:pt>
    <dgm:pt modelId="{30BBC14E-A87F-4CA8-A6C9-6A03E76ECCBF}" type="pres">
      <dgm:prSet presAssocID="{43BE5B70-E620-434E-A588-5245367AE9AE}" presName="parTx" presStyleLbl="revTx" presStyleIdx="2" presStyleCnt="4">
        <dgm:presLayoutVars>
          <dgm:chMax val="0"/>
          <dgm:chPref val="0"/>
        </dgm:presLayoutVars>
      </dgm:prSet>
      <dgm:spPr/>
    </dgm:pt>
    <dgm:pt modelId="{6DED04E6-39A6-6D48-8B17-9373AC90EEEE}" type="pres">
      <dgm:prSet presAssocID="{62D4F0C1-8F89-4137-A023-CEE75E8D73BA}" presName="sibTrans" presStyleCnt="0"/>
      <dgm:spPr/>
    </dgm:pt>
    <dgm:pt modelId="{F18158C6-BFDE-4442-93AA-2FC20AFE33A0}" type="pres">
      <dgm:prSet presAssocID="{745024C9-B7DB-1840-9928-9F732DD6BFEE}" presName="compNode" presStyleCnt="0"/>
      <dgm:spPr/>
    </dgm:pt>
    <dgm:pt modelId="{8D62EADC-F6AA-764E-B1C1-033301021512}" type="pres">
      <dgm:prSet presAssocID="{745024C9-B7DB-1840-9928-9F732DD6BFEE}" presName="bgRect" presStyleLbl="bgShp" presStyleIdx="3" presStyleCnt="4"/>
      <dgm:spPr/>
    </dgm:pt>
    <dgm:pt modelId="{54226CE6-8D06-4B47-BC66-0F5F94D10E52}" type="pres">
      <dgm:prSet presAssocID="{745024C9-B7DB-1840-9928-9F732DD6BFEE}" presName="iconRect" presStyleLbl="node1" presStyleIdx="3" presStyleCnt="4"/>
      <dgm:spPr/>
    </dgm:pt>
    <dgm:pt modelId="{68D2B5FA-7B7F-0844-8A85-5A4004401DF2}" type="pres">
      <dgm:prSet presAssocID="{745024C9-B7DB-1840-9928-9F732DD6BFEE}" presName="spaceRect" presStyleCnt="0"/>
      <dgm:spPr/>
    </dgm:pt>
    <dgm:pt modelId="{C820C51E-D428-7543-AA7F-507C6D721829}" type="pres">
      <dgm:prSet presAssocID="{745024C9-B7DB-1840-9928-9F732DD6BF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EC2740E-4A03-4B07-92F3-C6636A623D2E}" type="presOf" srcId="{43BE5B70-E620-434E-A588-5245367AE9AE}" destId="{30BBC14E-A87F-4CA8-A6C9-6A03E76ECCBF}" srcOrd="0" destOrd="0" presId="urn:microsoft.com/office/officeart/2018/2/layout/IconVerticalSolidList"/>
    <dgm:cxn modelId="{E3199F54-8278-0F48-B2A5-B6567BDD9154}" srcId="{39E1B7A5-795F-462B-8ABF-5EA6875EE555}" destId="{745024C9-B7DB-1840-9928-9F732DD6BFEE}" srcOrd="3" destOrd="0" parTransId="{2569D0D0-0CBD-4F42-AD59-477B431BA16B}" sibTransId="{64E62E0E-7BFD-FB4D-9CBC-8E8ED0A82927}"/>
    <dgm:cxn modelId="{E0898A60-F3CB-45B9-B09C-201C7644CC67}" type="presOf" srcId="{2C8880D2-B72A-439E-A4BE-AF676C1EEB8B}" destId="{9D0CBE0A-5160-4251-8842-4261B0EAE385}" srcOrd="0" destOrd="0" presId="urn:microsoft.com/office/officeart/2018/2/layout/IconVerticalSolidList"/>
    <dgm:cxn modelId="{8F5E3067-5B2A-4CDE-A104-C7491A3D1899}" type="presOf" srcId="{8E5D2996-6FD1-41EA-AF23-658F94D056C0}" destId="{AF385AF6-776F-4A3B-936E-BEB1703038A4}" srcOrd="0" destOrd="0" presId="urn:microsoft.com/office/officeart/2018/2/layout/IconVerticalSolidList"/>
    <dgm:cxn modelId="{BA0E9B73-92AA-4B4F-8C0B-DB6B06F53CD2}" srcId="{39E1B7A5-795F-462B-8ABF-5EA6875EE555}" destId="{8E5D2996-6FD1-41EA-AF23-658F94D056C0}" srcOrd="0" destOrd="0" parTransId="{64F8FE98-7167-49D4-9B86-C90BA50FD2B7}" sibTransId="{9B0999DC-05CD-4873-B976-4F5ECFA6E3D0}"/>
    <dgm:cxn modelId="{556FF28F-0EC7-4CB9-B02E-C93F85A25678}" srcId="{39E1B7A5-795F-462B-8ABF-5EA6875EE555}" destId="{2C8880D2-B72A-439E-A4BE-AF676C1EEB8B}" srcOrd="1" destOrd="0" parTransId="{7F0C43BC-5D5F-409A-AD0B-52C2C63F9B32}" sibTransId="{632095A0-4656-4A18-BC9D-8FF04DD5BF7C}"/>
    <dgm:cxn modelId="{F33314A3-F6A4-45C9-ABDE-70286F8E8807}" type="presOf" srcId="{39E1B7A5-795F-462B-8ABF-5EA6875EE555}" destId="{EAC01EFE-CE7D-4615-B23A-268CE606A02A}" srcOrd="0" destOrd="0" presId="urn:microsoft.com/office/officeart/2018/2/layout/IconVerticalSolidList"/>
    <dgm:cxn modelId="{B63DBBC7-9BBB-0144-85E1-664F16332661}" type="presOf" srcId="{745024C9-B7DB-1840-9928-9F732DD6BFEE}" destId="{C820C51E-D428-7543-AA7F-507C6D721829}" srcOrd="0" destOrd="0" presId="urn:microsoft.com/office/officeart/2018/2/layout/IconVerticalSolidList"/>
    <dgm:cxn modelId="{556B3BED-82DC-40AA-BD4D-AD0E622EBA99}" srcId="{39E1B7A5-795F-462B-8ABF-5EA6875EE555}" destId="{43BE5B70-E620-434E-A588-5245367AE9AE}" srcOrd="2" destOrd="0" parTransId="{1A0435C2-1A5B-4BEF-A5DC-039D388DF04B}" sibTransId="{62D4F0C1-8F89-4137-A023-CEE75E8D73BA}"/>
    <dgm:cxn modelId="{02A80808-B586-42BF-A304-F061D788DF6B}" type="presParOf" srcId="{EAC01EFE-CE7D-4615-B23A-268CE606A02A}" destId="{FC5A9F2E-4816-449C-847F-7B0E41ED1994}" srcOrd="0" destOrd="0" presId="urn:microsoft.com/office/officeart/2018/2/layout/IconVerticalSolidList"/>
    <dgm:cxn modelId="{9990DEBB-AAFB-411D-ABC4-ECD6995A7AC8}" type="presParOf" srcId="{FC5A9F2E-4816-449C-847F-7B0E41ED1994}" destId="{402AB0B1-4D0F-4ED7-B687-22F0F8834EF8}" srcOrd="0" destOrd="0" presId="urn:microsoft.com/office/officeart/2018/2/layout/IconVerticalSolidList"/>
    <dgm:cxn modelId="{40675C8B-B205-44F3-856D-C6AC9951CCF7}" type="presParOf" srcId="{FC5A9F2E-4816-449C-847F-7B0E41ED1994}" destId="{12810D33-42FB-446B-8F76-BD4F25BC472F}" srcOrd="1" destOrd="0" presId="urn:microsoft.com/office/officeart/2018/2/layout/IconVerticalSolidList"/>
    <dgm:cxn modelId="{E6961C3B-FC39-4462-9A8D-B12848E59A14}" type="presParOf" srcId="{FC5A9F2E-4816-449C-847F-7B0E41ED1994}" destId="{06E20F07-3F14-4249-AF3F-352A1A4722D8}" srcOrd="2" destOrd="0" presId="urn:microsoft.com/office/officeart/2018/2/layout/IconVerticalSolidList"/>
    <dgm:cxn modelId="{5D73B8CF-E52B-4F10-A9A3-F09C44F27774}" type="presParOf" srcId="{FC5A9F2E-4816-449C-847F-7B0E41ED1994}" destId="{AF385AF6-776F-4A3B-936E-BEB1703038A4}" srcOrd="3" destOrd="0" presId="urn:microsoft.com/office/officeart/2018/2/layout/IconVerticalSolidList"/>
    <dgm:cxn modelId="{3A18BF4C-49F7-446F-A68D-6B66BD87D699}" type="presParOf" srcId="{EAC01EFE-CE7D-4615-B23A-268CE606A02A}" destId="{00FCE89D-C343-49A3-98A0-EB2D649E2579}" srcOrd="1" destOrd="0" presId="urn:microsoft.com/office/officeart/2018/2/layout/IconVerticalSolidList"/>
    <dgm:cxn modelId="{1E4DC08E-9E6F-424F-ABA7-90A5670AC654}" type="presParOf" srcId="{EAC01EFE-CE7D-4615-B23A-268CE606A02A}" destId="{0D4FBD38-3F8D-4914-AE2D-2FF7AB753A5F}" srcOrd="2" destOrd="0" presId="urn:microsoft.com/office/officeart/2018/2/layout/IconVerticalSolidList"/>
    <dgm:cxn modelId="{F3ED0C12-092E-4C43-88B0-ECAE0EE9461D}" type="presParOf" srcId="{0D4FBD38-3F8D-4914-AE2D-2FF7AB753A5F}" destId="{B8FED6D9-537C-4382-911D-8448B9369F4E}" srcOrd="0" destOrd="0" presId="urn:microsoft.com/office/officeart/2018/2/layout/IconVerticalSolidList"/>
    <dgm:cxn modelId="{B81FFB8F-5C49-4089-BCEE-9E3AABB0A96A}" type="presParOf" srcId="{0D4FBD38-3F8D-4914-AE2D-2FF7AB753A5F}" destId="{4ADB76A0-76FB-4C22-BFAC-327919FE3162}" srcOrd="1" destOrd="0" presId="urn:microsoft.com/office/officeart/2018/2/layout/IconVerticalSolidList"/>
    <dgm:cxn modelId="{94E30E6D-129C-4509-96CF-9667FF2ED316}" type="presParOf" srcId="{0D4FBD38-3F8D-4914-AE2D-2FF7AB753A5F}" destId="{5B28BA2A-95E1-4100-86EC-ABF6C78B1920}" srcOrd="2" destOrd="0" presId="urn:microsoft.com/office/officeart/2018/2/layout/IconVerticalSolidList"/>
    <dgm:cxn modelId="{DDA17250-2D7B-4DBB-B13C-681B9570596A}" type="presParOf" srcId="{0D4FBD38-3F8D-4914-AE2D-2FF7AB753A5F}" destId="{9D0CBE0A-5160-4251-8842-4261B0EAE385}" srcOrd="3" destOrd="0" presId="urn:microsoft.com/office/officeart/2018/2/layout/IconVerticalSolidList"/>
    <dgm:cxn modelId="{7E0C2280-D24C-416B-9881-C3E25F3B565F}" type="presParOf" srcId="{EAC01EFE-CE7D-4615-B23A-268CE606A02A}" destId="{EB343F13-6E77-45EF-9ACB-3AC41BD13C68}" srcOrd="3" destOrd="0" presId="urn:microsoft.com/office/officeart/2018/2/layout/IconVerticalSolidList"/>
    <dgm:cxn modelId="{BFB6EA1E-8769-4718-9F4C-99C94FC80125}" type="presParOf" srcId="{EAC01EFE-CE7D-4615-B23A-268CE606A02A}" destId="{47ED1B4B-464F-4D7B-92CF-333DFDD29910}" srcOrd="4" destOrd="0" presId="urn:microsoft.com/office/officeart/2018/2/layout/IconVerticalSolidList"/>
    <dgm:cxn modelId="{0F2B04BA-A826-444B-8A91-72AE560BF98C}" type="presParOf" srcId="{47ED1B4B-464F-4D7B-92CF-333DFDD29910}" destId="{96C4F64C-6350-4C83-A54E-9871EDB2080B}" srcOrd="0" destOrd="0" presId="urn:microsoft.com/office/officeart/2018/2/layout/IconVerticalSolidList"/>
    <dgm:cxn modelId="{9B763FF0-802B-4984-BE76-890E57617353}" type="presParOf" srcId="{47ED1B4B-464F-4D7B-92CF-333DFDD29910}" destId="{63190246-88FA-4E06-8E6D-82F598520F60}" srcOrd="1" destOrd="0" presId="urn:microsoft.com/office/officeart/2018/2/layout/IconVerticalSolidList"/>
    <dgm:cxn modelId="{B3A030BE-A027-46F5-AA52-3DC4D7FB2C4F}" type="presParOf" srcId="{47ED1B4B-464F-4D7B-92CF-333DFDD29910}" destId="{F8E1B662-359F-4E9F-A3DB-4D44D1633EAE}" srcOrd="2" destOrd="0" presId="urn:microsoft.com/office/officeart/2018/2/layout/IconVerticalSolidList"/>
    <dgm:cxn modelId="{F82D2010-E9C6-435C-9C3B-88AAEA644EF3}" type="presParOf" srcId="{47ED1B4B-464F-4D7B-92CF-333DFDD29910}" destId="{30BBC14E-A87F-4CA8-A6C9-6A03E76ECCBF}" srcOrd="3" destOrd="0" presId="urn:microsoft.com/office/officeart/2018/2/layout/IconVerticalSolidList"/>
    <dgm:cxn modelId="{4D7E1DA9-7884-464D-8C99-6C19C179D917}" type="presParOf" srcId="{EAC01EFE-CE7D-4615-B23A-268CE606A02A}" destId="{6DED04E6-39A6-6D48-8B17-9373AC90EEEE}" srcOrd="5" destOrd="0" presId="urn:microsoft.com/office/officeart/2018/2/layout/IconVerticalSolidList"/>
    <dgm:cxn modelId="{F8B3EA5F-0A26-4240-B827-5518B2351A91}" type="presParOf" srcId="{EAC01EFE-CE7D-4615-B23A-268CE606A02A}" destId="{F18158C6-BFDE-4442-93AA-2FC20AFE33A0}" srcOrd="6" destOrd="0" presId="urn:microsoft.com/office/officeart/2018/2/layout/IconVerticalSolidList"/>
    <dgm:cxn modelId="{869F7F52-A5EB-4542-9241-00ABA9264B18}" type="presParOf" srcId="{F18158C6-BFDE-4442-93AA-2FC20AFE33A0}" destId="{8D62EADC-F6AA-764E-B1C1-033301021512}" srcOrd="0" destOrd="0" presId="urn:microsoft.com/office/officeart/2018/2/layout/IconVerticalSolidList"/>
    <dgm:cxn modelId="{47F049D5-B2DC-5547-87F6-6A3E20C17419}" type="presParOf" srcId="{F18158C6-BFDE-4442-93AA-2FC20AFE33A0}" destId="{54226CE6-8D06-4B47-BC66-0F5F94D10E52}" srcOrd="1" destOrd="0" presId="urn:microsoft.com/office/officeart/2018/2/layout/IconVerticalSolidList"/>
    <dgm:cxn modelId="{DCC9FC1E-FD55-3F47-97FE-E773423E0A53}" type="presParOf" srcId="{F18158C6-BFDE-4442-93AA-2FC20AFE33A0}" destId="{68D2B5FA-7B7F-0844-8A85-5A4004401DF2}" srcOrd="2" destOrd="0" presId="urn:microsoft.com/office/officeart/2018/2/layout/IconVerticalSolidList"/>
    <dgm:cxn modelId="{55818162-86C4-4A4C-BE36-137A78E5A357}" type="presParOf" srcId="{F18158C6-BFDE-4442-93AA-2FC20AFE33A0}" destId="{C820C51E-D428-7543-AA7F-507C6D7218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38919-63F0-9A4B-AC07-65AB09E5AF7E}">
      <dsp:nvSpPr>
        <dsp:cNvPr id="0" name=""/>
        <dsp:cNvSpPr/>
      </dsp:nvSpPr>
      <dsp:spPr>
        <a:xfrm>
          <a:off x="0" y="30629"/>
          <a:ext cx="6253721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Patient</a:t>
          </a:r>
        </a:p>
      </dsp:txBody>
      <dsp:txXfrm>
        <a:off x="44492" y="75121"/>
        <a:ext cx="6164737" cy="822446"/>
      </dsp:txXfrm>
    </dsp:sp>
    <dsp:sp modelId="{E040D1B3-4FAE-FA4E-A918-B1A2572B222E}">
      <dsp:nvSpPr>
        <dsp:cNvPr id="0" name=""/>
        <dsp:cNvSpPr/>
      </dsp:nvSpPr>
      <dsp:spPr>
        <a:xfrm>
          <a:off x="0" y="1051499"/>
          <a:ext cx="6253721" cy="91143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Parent</a:t>
          </a:r>
        </a:p>
      </dsp:txBody>
      <dsp:txXfrm>
        <a:off x="44492" y="1095991"/>
        <a:ext cx="6164737" cy="822446"/>
      </dsp:txXfrm>
    </dsp:sp>
    <dsp:sp modelId="{CB317743-FFB6-CA4C-9A96-BEF88E21A6DB}">
      <dsp:nvSpPr>
        <dsp:cNvPr id="0" name=""/>
        <dsp:cNvSpPr/>
      </dsp:nvSpPr>
      <dsp:spPr>
        <a:xfrm>
          <a:off x="0" y="2072369"/>
          <a:ext cx="6253721" cy="9114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Guess</a:t>
          </a:r>
        </a:p>
      </dsp:txBody>
      <dsp:txXfrm>
        <a:off x="44492" y="2116861"/>
        <a:ext cx="6164737" cy="822446"/>
      </dsp:txXfrm>
    </dsp:sp>
    <dsp:sp modelId="{0829540D-A66F-734B-B13C-C2F14ACF3D21}">
      <dsp:nvSpPr>
        <dsp:cNvPr id="0" name=""/>
        <dsp:cNvSpPr/>
      </dsp:nvSpPr>
      <dsp:spPr>
        <a:xfrm>
          <a:off x="0" y="3093240"/>
          <a:ext cx="6253721" cy="91143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Tape</a:t>
          </a:r>
        </a:p>
      </dsp:txBody>
      <dsp:txXfrm>
        <a:off x="44492" y="3137732"/>
        <a:ext cx="6164737" cy="822446"/>
      </dsp:txXfrm>
    </dsp:sp>
    <dsp:sp modelId="{F246D7B4-FE65-424F-87CC-EDE6D38A5CAD}">
      <dsp:nvSpPr>
        <dsp:cNvPr id="0" name=""/>
        <dsp:cNvSpPr/>
      </dsp:nvSpPr>
      <dsp:spPr>
        <a:xfrm>
          <a:off x="0" y="4114110"/>
          <a:ext cx="6253721" cy="9114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Age</a:t>
          </a:r>
        </a:p>
      </dsp:txBody>
      <dsp:txXfrm>
        <a:off x="44492" y="4158602"/>
        <a:ext cx="6164737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A979-8C74-4BC8-BF7E-B6B3D5F2256C}">
      <dsp:nvSpPr>
        <dsp:cNvPr id="0" name=""/>
        <dsp:cNvSpPr/>
      </dsp:nvSpPr>
      <dsp:spPr>
        <a:xfrm>
          <a:off x="0" y="458"/>
          <a:ext cx="10515600" cy="1073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77B3D-740E-4A38-AFBD-EDB2BE9EA888}">
      <dsp:nvSpPr>
        <dsp:cNvPr id="0" name=""/>
        <dsp:cNvSpPr/>
      </dsp:nvSpPr>
      <dsp:spPr>
        <a:xfrm>
          <a:off x="324645" y="241930"/>
          <a:ext cx="590264" cy="590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92059-D7B8-4F08-A61B-058E883D1547}">
      <dsp:nvSpPr>
        <dsp:cNvPr id="0" name=""/>
        <dsp:cNvSpPr/>
      </dsp:nvSpPr>
      <dsp:spPr>
        <a:xfrm>
          <a:off x="1239556" y="458"/>
          <a:ext cx="9276043" cy="107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81" tIns="113581" rIns="113581" bIns="11358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Pediatric patient weight should be confirmed at the time care is  delivered.</a:t>
          </a:r>
          <a:endParaRPr lang="en-US" sz="2000" kern="1200" dirty="0"/>
        </a:p>
      </dsp:txBody>
      <dsp:txXfrm>
        <a:off x="1239556" y="458"/>
        <a:ext cx="9276043" cy="1073208"/>
      </dsp:txXfrm>
    </dsp:sp>
    <dsp:sp modelId="{698AA717-98E5-4A31-B167-8751FB6B7EEE}">
      <dsp:nvSpPr>
        <dsp:cNvPr id="0" name=""/>
        <dsp:cNvSpPr/>
      </dsp:nvSpPr>
      <dsp:spPr>
        <a:xfrm>
          <a:off x="0" y="1341969"/>
          <a:ext cx="10515600" cy="1073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8963E-E640-4504-A757-87F0CF776856}">
      <dsp:nvSpPr>
        <dsp:cNvPr id="0" name=""/>
        <dsp:cNvSpPr/>
      </dsp:nvSpPr>
      <dsp:spPr>
        <a:xfrm>
          <a:off x="324645" y="1583441"/>
          <a:ext cx="590264" cy="590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65EB9-67FD-4A5A-B651-524DED8B7306}">
      <dsp:nvSpPr>
        <dsp:cNvPr id="0" name=""/>
        <dsp:cNvSpPr/>
      </dsp:nvSpPr>
      <dsp:spPr>
        <a:xfrm>
          <a:off x="1239556" y="1341969"/>
          <a:ext cx="9276043" cy="107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81" tIns="113581" rIns="113581" bIns="11358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Weight should not be visually estimated.</a:t>
          </a:r>
          <a:endParaRPr lang="en-US" sz="1800" kern="1200"/>
        </a:p>
      </dsp:txBody>
      <dsp:txXfrm>
        <a:off x="1239556" y="1341969"/>
        <a:ext cx="9276043" cy="1073208"/>
      </dsp:txXfrm>
    </dsp:sp>
    <dsp:sp modelId="{4955B6FC-D3A1-40AB-B5B7-ECF56B1A6D3F}">
      <dsp:nvSpPr>
        <dsp:cNvPr id="0" name=""/>
        <dsp:cNvSpPr/>
      </dsp:nvSpPr>
      <dsp:spPr>
        <a:xfrm>
          <a:off x="0" y="2683480"/>
          <a:ext cx="10515600" cy="1073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6BED0-5373-4A79-8280-CD7B2B9AB709}">
      <dsp:nvSpPr>
        <dsp:cNvPr id="0" name=""/>
        <dsp:cNvSpPr/>
      </dsp:nvSpPr>
      <dsp:spPr>
        <a:xfrm>
          <a:off x="324645" y="2924952"/>
          <a:ext cx="590264" cy="590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7669F-805E-46A9-9624-EC1503377BD6}">
      <dsp:nvSpPr>
        <dsp:cNvPr id="0" name=""/>
        <dsp:cNvSpPr/>
      </dsp:nvSpPr>
      <dsp:spPr>
        <a:xfrm>
          <a:off x="1239556" y="2683480"/>
          <a:ext cx="9276043" cy="107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81" tIns="113581" rIns="113581" bIns="11358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Weight may be estimated by asking a parent the</a:t>
          </a:r>
          <a:r>
            <a:rPr lang="en-US" sz="1800" kern="1200"/>
            <a:t> </a:t>
          </a:r>
          <a:r>
            <a:rPr lang="en-US" sz="1800" i="1" kern="1200"/>
            <a:t>child’s weight, using a validated weight-estimation</a:t>
          </a:r>
          <a:r>
            <a:rPr lang="en-US" sz="1800" kern="1200"/>
            <a:t> </a:t>
          </a:r>
          <a:r>
            <a:rPr lang="en-US" sz="1800" i="1" kern="1200"/>
            <a:t>tool based on a child’s length, preferentially,</a:t>
          </a:r>
          <a:r>
            <a:rPr lang="en-US" sz="1800" kern="1200"/>
            <a:t> </a:t>
          </a:r>
          <a:r>
            <a:rPr lang="en-US" sz="1800" i="1" kern="1200"/>
            <a:t>or by age (the least accurate method).</a:t>
          </a:r>
          <a:endParaRPr lang="en-US" sz="1800" kern="1200"/>
        </a:p>
      </dsp:txBody>
      <dsp:txXfrm>
        <a:off x="1239556" y="2683480"/>
        <a:ext cx="9276043" cy="1073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9C41B-23B4-44D7-AE6A-7B472BA4474F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4E55-65E0-478F-BD3E-46C4F5265887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0BA7A-B08D-4860-9D73-FDF5853CECC7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Prep the ED</a:t>
          </a:r>
        </a:p>
      </dsp:txBody>
      <dsp:txXfrm>
        <a:off x="75768" y="2851938"/>
        <a:ext cx="3093750" cy="720000"/>
      </dsp:txXfrm>
    </dsp:sp>
    <dsp:sp modelId="{3263C138-AFA0-4125-BB76-46E1B848A245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A0CC7-4AF0-4B8B-B153-A0798D182BE0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EE7B0-4C90-457D-AA36-9905E674DE8B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5-7%</a:t>
          </a:r>
        </a:p>
      </dsp:txBody>
      <dsp:txXfrm>
        <a:off x="3710925" y="2851938"/>
        <a:ext cx="3093750" cy="720000"/>
      </dsp:txXfrm>
    </dsp:sp>
    <dsp:sp modelId="{5970A3A9-E7C7-404D-A57A-8E94C902C733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C9BBC-5770-47E6-9AFF-734F47B7C9BC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B9F49-6B4F-4A6D-8845-05E606C00C56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Routine psychomotor skill</a:t>
          </a:r>
        </a:p>
      </dsp:txBody>
      <dsp:txXfrm>
        <a:off x="7346081" y="2851938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10FB-5E51-9840-A962-A1D092B07EB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3CD9C-C67E-3242-A08F-69C4EFCBF93B}">
      <dsp:nvSpPr>
        <dsp:cNvPr id="0" name=""/>
        <dsp:cNvSpPr/>
      </dsp:nvSpPr>
      <dsp:spPr>
        <a:xfrm rot="8100000">
          <a:off x="67688" y="505031"/>
          <a:ext cx="312743" cy="31274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D75E8-68FE-A349-BC7D-1B25050C0854}">
      <dsp:nvSpPr>
        <dsp:cNvPr id="0" name=""/>
        <dsp:cNvSpPr/>
      </dsp:nvSpPr>
      <dsp:spPr>
        <a:xfrm>
          <a:off x="102432" y="539774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67A81-5E37-E940-8326-C6AA9BEEBE3C}">
      <dsp:nvSpPr>
        <dsp:cNvPr id="0" name=""/>
        <dsp:cNvSpPr/>
      </dsp:nvSpPr>
      <dsp:spPr>
        <a:xfrm>
          <a:off x="445203" y="887672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Baseline data</a:t>
          </a:r>
        </a:p>
      </dsp:txBody>
      <dsp:txXfrm>
        <a:off x="445203" y="887672"/>
        <a:ext cx="1900273" cy="1287996"/>
      </dsp:txXfrm>
    </dsp:sp>
    <dsp:sp modelId="{62085556-BDBD-8E48-89FF-7422CB42A95A}">
      <dsp:nvSpPr>
        <dsp:cNvPr id="0" name=""/>
        <dsp:cNvSpPr/>
      </dsp:nvSpPr>
      <dsp:spPr>
        <a:xfrm>
          <a:off x="445203" y="435133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July 2022 </a:t>
          </a:r>
        </a:p>
      </dsp:txBody>
      <dsp:txXfrm>
        <a:off x="445203" y="435133"/>
        <a:ext cx="1900273" cy="452539"/>
      </dsp:txXfrm>
    </dsp:sp>
    <dsp:sp modelId="{091DDFEC-3F4D-1C4E-B9F9-AF7D0AF93F53}">
      <dsp:nvSpPr>
        <dsp:cNvPr id="0" name=""/>
        <dsp:cNvSpPr/>
      </dsp:nvSpPr>
      <dsp:spPr>
        <a:xfrm>
          <a:off x="22406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2235A-8A09-1B48-8FD7-175BEC57CBB6}">
      <dsp:nvSpPr>
        <dsp:cNvPr id="0" name=""/>
        <dsp:cNvSpPr/>
      </dsp:nvSpPr>
      <dsp:spPr>
        <a:xfrm>
          <a:off x="189381" y="2134940"/>
          <a:ext cx="79611" cy="81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0B20E-2C1D-0941-8742-D39357395D76}">
      <dsp:nvSpPr>
        <dsp:cNvPr id="0" name=""/>
        <dsp:cNvSpPr/>
      </dsp:nvSpPr>
      <dsp:spPr>
        <a:xfrm rot="18900000">
          <a:off x="1234432" y="3533562"/>
          <a:ext cx="312743" cy="312743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BE6FD-669B-A947-A227-C596A6F8B2F2}">
      <dsp:nvSpPr>
        <dsp:cNvPr id="0" name=""/>
        <dsp:cNvSpPr/>
      </dsp:nvSpPr>
      <dsp:spPr>
        <a:xfrm>
          <a:off x="1269175" y="3568305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D1E79-222A-884F-A5ED-DA959F5FEABC}">
      <dsp:nvSpPr>
        <dsp:cNvPr id="0" name=""/>
        <dsp:cNvSpPr/>
      </dsp:nvSpPr>
      <dsp:spPr>
        <a:xfrm>
          <a:off x="1611947" y="2175669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Data capture completed</a:t>
          </a:r>
        </a:p>
      </dsp:txBody>
      <dsp:txXfrm>
        <a:off x="1611947" y="2175669"/>
        <a:ext cx="1900273" cy="1287996"/>
      </dsp:txXfrm>
    </dsp:sp>
    <dsp:sp modelId="{74E18F71-A92F-7B46-9221-25743AAAA9D4}">
      <dsp:nvSpPr>
        <dsp:cNvPr id="0" name=""/>
        <dsp:cNvSpPr/>
      </dsp:nvSpPr>
      <dsp:spPr>
        <a:xfrm>
          <a:off x="1611947" y="3463665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April 2023</a:t>
          </a:r>
        </a:p>
      </dsp:txBody>
      <dsp:txXfrm>
        <a:off x="1611947" y="3463665"/>
        <a:ext cx="1900273" cy="452539"/>
      </dsp:txXfrm>
    </dsp:sp>
    <dsp:sp modelId="{0D838E74-56DB-7B49-B9A0-E85E9BA41632}">
      <dsp:nvSpPr>
        <dsp:cNvPr id="0" name=""/>
        <dsp:cNvSpPr/>
      </dsp:nvSpPr>
      <dsp:spPr>
        <a:xfrm>
          <a:off x="139080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3ED6A-1EFA-8A4E-A83B-CCE94B52EDCF}">
      <dsp:nvSpPr>
        <dsp:cNvPr id="0" name=""/>
        <dsp:cNvSpPr/>
      </dsp:nvSpPr>
      <dsp:spPr>
        <a:xfrm>
          <a:off x="1356124" y="2134940"/>
          <a:ext cx="79611" cy="81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EF4EC-DFFB-FD45-87CA-DD1F562F2989}">
      <dsp:nvSpPr>
        <dsp:cNvPr id="0" name=""/>
        <dsp:cNvSpPr/>
      </dsp:nvSpPr>
      <dsp:spPr>
        <a:xfrm rot="8100000">
          <a:off x="2401176" y="505031"/>
          <a:ext cx="312743" cy="312743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A6B47-0500-3E4B-BCFA-E0A285C99D99}">
      <dsp:nvSpPr>
        <dsp:cNvPr id="0" name=""/>
        <dsp:cNvSpPr/>
      </dsp:nvSpPr>
      <dsp:spPr>
        <a:xfrm>
          <a:off x="2435919" y="539774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A06D7-B96F-D140-AAA0-8012261177A6}">
      <dsp:nvSpPr>
        <dsp:cNvPr id="0" name=""/>
        <dsp:cNvSpPr/>
      </dsp:nvSpPr>
      <dsp:spPr>
        <a:xfrm>
          <a:off x="2778690" y="887672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Algorithm introduced</a:t>
          </a:r>
        </a:p>
      </dsp:txBody>
      <dsp:txXfrm>
        <a:off x="2778690" y="887672"/>
        <a:ext cx="1900273" cy="1287996"/>
      </dsp:txXfrm>
    </dsp:sp>
    <dsp:sp modelId="{0FAF44FF-50C8-4F4F-9447-05A973C08CE6}">
      <dsp:nvSpPr>
        <dsp:cNvPr id="0" name=""/>
        <dsp:cNvSpPr/>
      </dsp:nvSpPr>
      <dsp:spPr>
        <a:xfrm>
          <a:off x="2778690" y="435133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22 Apr.</a:t>
          </a:r>
        </a:p>
      </dsp:txBody>
      <dsp:txXfrm>
        <a:off x="2778690" y="435133"/>
        <a:ext cx="1900273" cy="452539"/>
      </dsp:txXfrm>
    </dsp:sp>
    <dsp:sp modelId="{F036A7F0-3529-2047-AFB4-CF48B91EB815}">
      <dsp:nvSpPr>
        <dsp:cNvPr id="0" name=""/>
        <dsp:cNvSpPr/>
      </dsp:nvSpPr>
      <dsp:spPr>
        <a:xfrm>
          <a:off x="2557547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93EC9-F77E-854E-86C2-79A6AF4DE6EA}">
      <dsp:nvSpPr>
        <dsp:cNvPr id="0" name=""/>
        <dsp:cNvSpPr/>
      </dsp:nvSpPr>
      <dsp:spPr>
        <a:xfrm>
          <a:off x="2522868" y="2134940"/>
          <a:ext cx="79611" cy="81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27BD8-6CC7-9E4D-830C-8FD7DF6D11D5}">
      <dsp:nvSpPr>
        <dsp:cNvPr id="0" name=""/>
        <dsp:cNvSpPr/>
      </dsp:nvSpPr>
      <dsp:spPr>
        <a:xfrm rot="18900000">
          <a:off x="3567919" y="3533562"/>
          <a:ext cx="312743" cy="31274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3042-CA38-B845-A1BC-784ED568BCC1}">
      <dsp:nvSpPr>
        <dsp:cNvPr id="0" name=""/>
        <dsp:cNvSpPr/>
      </dsp:nvSpPr>
      <dsp:spPr>
        <a:xfrm>
          <a:off x="3602662" y="3568305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D9DE-0CBF-9046-9297-3946A0E760AC}">
      <dsp:nvSpPr>
        <dsp:cNvPr id="0" name=""/>
        <dsp:cNvSpPr/>
      </dsp:nvSpPr>
      <dsp:spPr>
        <a:xfrm>
          <a:off x="3945434" y="2175669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Monthly CME</a:t>
          </a:r>
        </a:p>
      </dsp:txBody>
      <dsp:txXfrm>
        <a:off x="3945434" y="2175669"/>
        <a:ext cx="1900273" cy="1287996"/>
      </dsp:txXfrm>
    </dsp:sp>
    <dsp:sp modelId="{DF950A11-917A-CA40-9E48-0BA9C918221E}">
      <dsp:nvSpPr>
        <dsp:cNvPr id="0" name=""/>
        <dsp:cNvSpPr/>
      </dsp:nvSpPr>
      <dsp:spPr>
        <a:xfrm>
          <a:off x="3945434" y="3463665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22 May</a:t>
          </a:r>
        </a:p>
      </dsp:txBody>
      <dsp:txXfrm>
        <a:off x="3945434" y="3463665"/>
        <a:ext cx="1900273" cy="452539"/>
      </dsp:txXfrm>
    </dsp:sp>
    <dsp:sp modelId="{27000B3B-9DE7-9840-8E20-6DB83075273D}">
      <dsp:nvSpPr>
        <dsp:cNvPr id="0" name=""/>
        <dsp:cNvSpPr/>
      </dsp:nvSpPr>
      <dsp:spPr>
        <a:xfrm>
          <a:off x="3724291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3EA77-EF87-9847-A6BF-AFF5EEF67317}">
      <dsp:nvSpPr>
        <dsp:cNvPr id="0" name=""/>
        <dsp:cNvSpPr/>
      </dsp:nvSpPr>
      <dsp:spPr>
        <a:xfrm>
          <a:off x="3689611" y="2134940"/>
          <a:ext cx="79611" cy="81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4FCA0-35E4-874D-BA46-EC9E1A48B3AE}">
      <dsp:nvSpPr>
        <dsp:cNvPr id="0" name=""/>
        <dsp:cNvSpPr/>
      </dsp:nvSpPr>
      <dsp:spPr>
        <a:xfrm rot="8100000">
          <a:off x="4734663" y="505031"/>
          <a:ext cx="312743" cy="312743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568A2-D169-DB46-B33E-7F9FA009A34E}">
      <dsp:nvSpPr>
        <dsp:cNvPr id="0" name=""/>
        <dsp:cNvSpPr/>
      </dsp:nvSpPr>
      <dsp:spPr>
        <a:xfrm>
          <a:off x="4769406" y="539774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ECE16-B21A-344B-A91A-2A86E204AFD5}">
      <dsp:nvSpPr>
        <dsp:cNvPr id="0" name=""/>
        <dsp:cNvSpPr/>
      </dsp:nvSpPr>
      <dsp:spPr>
        <a:xfrm>
          <a:off x="5112178" y="887672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Weight Doc request with the EMS radio call</a:t>
          </a:r>
        </a:p>
      </dsp:txBody>
      <dsp:txXfrm>
        <a:off x="5112178" y="887672"/>
        <a:ext cx="1900273" cy="1287996"/>
      </dsp:txXfrm>
    </dsp:sp>
    <dsp:sp modelId="{818F79D7-2FB9-8C46-80B2-DE84C95938B2}">
      <dsp:nvSpPr>
        <dsp:cNvPr id="0" name=""/>
        <dsp:cNvSpPr/>
      </dsp:nvSpPr>
      <dsp:spPr>
        <a:xfrm>
          <a:off x="5112178" y="435133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22 June</a:t>
          </a:r>
        </a:p>
      </dsp:txBody>
      <dsp:txXfrm>
        <a:off x="5112178" y="435133"/>
        <a:ext cx="1900273" cy="452539"/>
      </dsp:txXfrm>
    </dsp:sp>
    <dsp:sp modelId="{FF1323E0-3809-FA4E-B3F8-1DF43471CBA9}">
      <dsp:nvSpPr>
        <dsp:cNvPr id="0" name=""/>
        <dsp:cNvSpPr/>
      </dsp:nvSpPr>
      <dsp:spPr>
        <a:xfrm>
          <a:off x="4891034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2470D-162A-994D-A1A0-24D4B9E3742D}">
      <dsp:nvSpPr>
        <dsp:cNvPr id="0" name=""/>
        <dsp:cNvSpPr/>
      </dsp:nvSpPr>
      <dsp:spPr>
        <a:xfrm>
          <a:off x="4856355" y="2134940"/>
          <a:ext cx="79611" cy="814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8931-8640-E64A-943B-A78A6113E478}">
      <dsp:nvSpPr>
        <dsp:cNvPr id="0" name=""/>
        <dsp:cNvSpPr/>
      </dsp:nvSpPr>
      <dsp:spPr>
        <a:xfrm rot="18900000">
          <a:off x="5901406" y="3533562"/>
          <a:ext cx="312743" cy="31274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DABA8-B88F-0841-AE67-59F8CECD7990}">
      <dsp:nvSpPr>
        <dsp:cNvPr id="0" name=""/>
        <dsp:cNvSpPr/>
      </dsp:nvSpPr>
      <dsp:spPr>
        <a:xfrm>
          <a:off x="5936149" y="3568305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133A8-B434-7844-B22A-19B9BB5D6055}">
      <dsp:nvSpPr>
        <dsp:cNvPr id="0" name=""/>
        <dsp:cNvSpPr/>
      </dsp:nvSpPr>
      <dsp:spPr>
        <a:xfrm>
          <a:off x="6278921" y="2175669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Fall education days</a:t>
          </a:r>
        </a:p>
      </dsp:txBody>
      <dsp:txXfrm>
        <a:off x="6278921" y="2175669"/>
        <a:ext cx="1900273" cy="1287996"/>
      </dsp:txXfrm>
    </dsp:sp>
    <dsp:sp modelId="{C3DC0403-4BC0-3D4E-8FD2-F1B345DFD06D}">
      <dsp:nvSpPr>
        <dsp:cNvPr id="0" name=""/>
        <dsp:cNvSpPr/>
      </dsp:nvSpPr>
      <dsp:spPr>
        <a:xfrm>
          <a:off x="6278921" y="3463665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22 Nov.</a:t>
          </a:r>
        </a:p>
      </dsp:txBody>
      <dsp:txXfrm>
        <a:off x="6278921" y="3463665"/>
        <a:ext cx="1900273" cy="452539"/>
      </dsp:txXfrm>
    </dsp:sp>
    <dsp:sp modelId="{7B21B5FA-2620-D148-AC0F-DB76E78FAB2C}">
      <dsp:nvSpPr>
        <dsp:cNvPr id="0" name=""/>
        <dsp:cNvSpPr/>
      </dsp:nvSpPr>
      <dsp:spPr>
        <a:xfrm>
          <a:off x="6057778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69649-40BA-2C49-B275-473AB23CF0B9}">
      <dsp:nvSpPr>
        <dsp:cNvPr id="0" name=""/>
        <dsp:cNvSpPr/>
      </dsp:nvSpPr>
      <dsp:spPr>
        <a:xfrm>
          <a:off x="6023099" y="2134940"/>
          <a:ext cx="79611" cy="81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A9A3D-C2B8-DF4C-9656-D78D5CFB8F1F}">
      <dsp:nvSpPr>
        <dsp:cNvPr id="0" name=""/>
        <dsp:cNvSpPr/>
      </dsp:nvSpPr>
      <dsp:spPr>
        <a:xfrm rot="8100000">
          <a:off x="7068150" y="505031"/>
          <a:ext cx="312743" cy="312743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9692D-3E42-164F-8DEB-39981306D1CE}">
      <dsp:nvSpPr>
        <dsp:cNvPr id="0" name=""/>
        <dsp:cNvSpPr/>
      </dsp:nvSpPr>
      <dsp:spPr>
        <a:xfrm>
          <a:off x="7102893" y="539774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D81AA-3E58-A047-B280-EB48948DD6A4}">
      <dsp:nvSpPr>
        <dsp:cNvPr id="0" name=""/>
        <dsp:cNvSpPr/>
      </dsp:nvSpPr>
      <dsp:spPr>
        <a:xfrm>
          <a:off x="7445665" y="887672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Reference card &amp; Broselow tape</a:t>
          </a:r>
        </a:p>
      </dsp:txBody>
      <dsp:txXfrm>
        <a:off x="7445665" y="887672"/>
        <a:ext cx="1900273" cy="1287996"/>
      </dsp:txXfrm>
    </dsp:sp>
    <dsp:sp modelId="{DFC3697F-970E-684F-BD37-A4DEE1E216C2}">
      <dsp:nvSpPr>
        <dsp:cNvPr id="0" name=""/>
        <dsp:cNvSpPr/>
      </dsp:nvSpPr>
      <dsp:spPr>
        <a:xfrm>
          <a:off x="7445665" y="435133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23 Feb.</a:t>
          </a:r>
        </a:p>
      </dsp:txBody>
      <dsp:txXfrm>
        <a:off x="7445665" y="435133"/>
        <a:ext cx="1900273" cy="452539"/>
      </dsp:txXfrm>
    </dsp:sp>
    <dsp:sp modelId="{018474EB-BCE5-884A-8834-2E220F1812CA}">
      <dsp:nvSpPr>
        <dsp:cNvPr id="0" name=""/>
        <dsp:cNvSpPr/>
      </dsp:nvSpPr>
      <dsp:spPr>
        <a:xfrm>
          <a:off x="722452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689DA-D219-664D-88F7-BD2FCB73705D}">
      <dsp:nvSpPr>
        <dsp:cNvPr id="0" name=""/>
        <dsp:cNvSpPr/>
      </dsp:nvSpPr>
      <dsp:spPr>
        <a:xfrm>
          <a:off x="7189842" y="2134940"/>
          <a:ext cx="79611" cy="81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A1D69-02B6-4941-AA31-C32F0C891E6B}">
      <dsp:nvSpPr>
        <dsp:cNvPr id="0" name=""/>
        <dsp:cNvSpPr/>
      </dsp:nvSpPr>
      <dsp:spPr>
        <a:xfrm rot="18900000">
          <a:off x="8234893" y="3533562"/>
          <a:ext cx="312743" cy="312743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7EE5-C077-394B-9A8B-F6FC29481FD9}">
      <dsp:nvSpPr>
        <dsp:cNvPr id="0" name=""/>
        <dsp:cNvSpPr/>
      </dsp:nvSpPr>
      <dsp:spPr>
        <a:xfrm>
          <a:off x="8269636" y="3568305"/>
          <a:ext cx="243257" cy="2432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9D1D7-B11B-7848-B7A5-2B748FA3D951}">
      <dsp:nvSpPr>
        <dsp:cNvPr id="0" name=""/>
        <dsp:cNvSpPr/>
      </dsp:nvSpPr>
      <dsp:spPr>
        <a:xfrm>
          <a:off x="8612408" y="2175669"/>
          <a:ext cx="190027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PDSA cycles begins</a:t>
          </a:r>
        </a:p>
      </dsp:txBody>
      <dsp:txXfrm>
        <a:off x="8612408" y="2175669"/>
        <a:ext cx="1900273" cy="1287996"/>
      </dsp:txXfrm>
    </dsp:sp>
    <dsp:sp modelId="{4D734359-7FB2-2047-86CA-B594D35AEFF0}">
      <dsp:nvSpPr>
        <dsp:cNvPr id="0" name=""/>
        <dsp:cNvSpPr/>
      </dsp:nvSpPr>
      <dsp:spPr>
        <a:xfrm>
          <a:off x="8612408" y="3463665"/>
          <a:ext cx="190027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23 Jan.</a:t>
          </a:r>
        </a:p>
      </dsp:txBody>
      <dsp:txXfrm>
        <a:off x="8612408" y="3463665"/>
        <a:ext cx="1900273" cy="452539"/>
      </dsp:txXfrm>
    </dsp:sp>
    <dsp:sp modelId="{3BA896F8-1421-ED4F-BC37-E92D8F829687}">
      <dsp:nvSpPr>
        <dsp:cNvPr id="0" name=""/>
        <dsp:cNvSpPr/>
      </dsp:nvSpPr>
      <dsp:spPr>
        <a:xfrm>
          <a:off x="8391265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1052-493E-5F49-9A65-7543BC9892C6}">
      <dsp:nvSpPr>
        <dsp:cNvPr id="0" name=""/>
        <dsp:cNvSpPr/>
      </dsp:nvSpPr>
      <dsp:spPr>
        <a:xfrm>
          <a:off x="8356586" y="2134940"/>
          <a:ext cx="79611" cy="81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1231B-7B34-904D-B801-3A5AA6B34EEB}">
      <dsp:nvSpPr>
        <dsp:cNvPr id="0" name=""/>
        <dsp:cNvSpPr/>
      </dsp:nvSpPr>
      <dsp:spPr>
        <a:xfrm>
          <a:off x="0" y="1976"/>
          <a:ext cx="3785616" cy="95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Readily available tools/references/protocols</a:t>
          </a:r>
        </a:p>
      </dsp:txBody>
      <dsp:txXfrm>
        <a:off x="46404" y="48380"/>
        <a:ext cx="3692808" cy="857775"/>
      </dsp:txXfrm>
    </dsp:sp>
    <dsp:sp modelId="{1DD963BB-C15C-F945-A00C-0AF13424E6D3}">
      <dsp:nvSpPr>
        <dsp:cNvPr id="0" name=""/>
        <dsp:cNvSpPr/>
      </dsp:nvSpPr>
      <dsp:spPr>
        <a:xfrm rot="5400000">
          <a:off x="6770374" y="-1889610"/>
          <a:ext cx="76046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lbs to Kg conversion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Dose calculation</a:t>
          </a:r>
        </a:p>
      </dsp:txBody>
      <dsp:txXfrm rot="-5400000">
        <a:off x="3785616" y="1132271"/>
        <a:ext cx="6692861" cy="686221"/>
      </dsp:txXfrm>
    </dsp:sp>
    <dsp:sp modelId="{7E513719-9CC4-7F48-9F80-4709311BEA11}">
      <dsp:nvSpPr>
        <dsp:cNvPr id="0" name=""/>
        <dsp:cNvSpPr/>
      </dsp:nvSpPr>
      <dsp:spPr>
        <a:xfrm>
          <a:off x="0" y="1000089"/>
          <a:ext cx="3785616" cy="95058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Minimize calculation</a:t>
          </a:r>
        </a:p>
      </dsp:txBody>
      <dsp:txXfrm>
        <a:off x="46404" y="1046493"/>
        <a:ext cx="3692808" cy="857775"/>
      </dsp:txXfrm>
    </dsp:sp>
    <dsp:sp modelId="{63B67EF6-028D-BA44-B7CF-0A7E199EF496}">
      <dsp:nvSpPr>
        <dsp:cNvPr id="0" name=""/>
        <dsp:cNvSpPr/>
      </dsp:nvSpPr>
      <dsp:spPr>
        <a:xfrm>
          <a:off x="0" y="1998202"/>
          <a:ext cx="3785616" cy="95058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Volume based dosing</a:t>
          </a:r>
        </a:p>
      </dsp:txBody>
      <dsp:txXfrm>
        <a:off x="46404" y="2044606"/>
        <a:ext cx="3692808" cy="857775"/>
      </dsp:txXfrm>
    </dsp:sp>
    <dsp:sp modelId="{44AB34C9-511A-E048-B44B-275235B4B460}">
      <dsp:nvSpPr>
        <dsp:cNvPr id="0" name=""/>
        <dsp:cNvSpPr/>
      </dsp:nvSpPr>
      <dsp:spPr>
        <a:xfrm>
          <a:off x="0" y="2996315"/>
          <a:ext cx="3785616" cy="95058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Double check with partner</a:t>
          </a:r>
        </a:p>
      </dsp:txBody>
      <dsp:txXfrm>
        <a:off x="46404" y="3042719"/>
        <a:ext cx="3692808" cy="857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DA4B-DF8E-4F67-A9D5-FCEBEB439469}">
      <dsp:nvSpPr>
        <dsp:cNvPr id="0" name=""/>
        <dsp:cNvSpPr/>
      </dsp:nvSpPr>
      <dsp:spPr>
        <a:xfrm>
          <a:off x="756288" y="476533"/>
          <a:ext cx="727734" cy="727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24E0C-802F-429E-9D9F-ACFD28208552}">
      <dsp:nvSpPr>
        <dsp:cNvPr id="0" name=""/>
        <dsp:cNvSpPr/>
      </dsp:nvSpPr>
      <dsp:spPr>
        <a:xfrm>
          <a:off x="237" y="1481408"/>
          <a:ext cx="2239837" cy="84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Statewide CQI effort to monitor weight documentation</a:t>
          </a:r>
        </a:p>
      </dsp:txBody>
      <dsp:txXfrm>
        <a:off x="237" y="1481408"/>
        <a:ext cx="2239837" cy="842453"/>
      </dsp:txXfrm>
    </dsp:sp>
    <dsp:sp modelId="{D834A039-5112-4E9F-BC77-FEDB6785BF9A}">
      <dsp:nvSpPr>
        <dsp:cNvPr id="0" name=""/>
        <dsp:cNvSpPr/>
      </dsp:nvSpPr>
      <dsp:spPr>
        <a:xfrm>
          <a:off x="3365774" y="476533"/>
          <a:ext cx="727734" cy="727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558B-1D96-465B-A3D6-25ADFE81AAF3}">
      <dsp:nvSpPr>
        <dsp:cNvPr id="0" name=""/>
        <dsp:cNvSpPr/>
      </dsp:nvSpPr>
      <dsp:spPr>
        <a:xfrm>
          <a:off x="2523082" y="1481408"/>
          <a:ext cx="2413118" cy="84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Statewide education efforts </a:t>
          </a:r>
        </a:p>
      </dsp:txBody>
      <dsp:txXfrm>
        <a:off x="2523082" y="1481408"/>
        <a:ext cx="2413118" cy="842453"/>
      </dsp:txXfrm>
    </dsp:sp>
    <dsp:sp modelId="{AF152666-4846-4440-8980-2946168AA48C}">
      <dsp:nvSpPr>
        <dsp:cNvPr id="0" name=""/>
        <dsp:cNvSpPr/>
      </dsp:nvSpPr>
      <dsp:spPr>
        <a:xfrm>
          <a:off x="6061900" y="476533"/>
          <a:ext cx="727734" cy="727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C433C-A2DA-456C-93D5-CFF6F89E0DF5}">
      <dsp:nvSpPr>
        <dsp:cNvPr id="0" name=""/>
        <dsp:cNvSpPr/>
      </dsp:nvSpPr>
      <dsp:spPr>
        <a:xfrm>
          <a:off x="5219208" y="1481408"/>
          <a:ext cx="2413118" cy="84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Grant application for retractable Broselow tapes for all agencies</a:t>
          </a:r>
        </a:p>
      </dsp:txBody>
      <dsp:txXfrm>
        <a:off x="5219208" y="1481408"/>
        <a:ext cx="2413118" cy="842453"/>
      </dsp:txXfrm>
    </dsp:sp>
    <dsp:sp modelId="{2914A4F6-A1D2-934F-A2B0-EACF7E9D92B3}">
      <dsp:nvSpPr>
        <dsp:cNvPr id="0" name=""/>
        <dsp:cNvSpPr/>
      </dsp:nvSpPr>
      <dsp:spPr>
        <a:xfrm>
          <a:off x="8758027" y="476533"/>
          <a:ext cx="727734" cy="727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30D93-DF04-6149-AE58-588662BE9A89}">
      <dsp:nvSpPr>
        <dsp:cNvPr id="0" name=""/>
        <dsp:cNvSpPr/>
      </dsp:nvSpPr>
      <dsp:spPr>
        <a:xfrm>
          <a:off x="7915335" y="1481408"/>
          <a:ext cx="2413118" cy="84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Improving </a:t>
          </a:r>
          <a:r>
            <a:rPr lang="en-US" sz="1800" kern="1200" dirty="0">
              <a:highlight>
                <a:srgbClr val="FFFF00"/>
              </a:highlight>
            </a:rPr>
            <a:t>medication dosing accuracy </a:t>
          </a:r>
          <a:r>
            <a:rPr lang="en-US" sz="1800" kern="1200" dirty="0"/>
            <a:t>quality improvement initiative</a:t>
          </a:r>
        </a:p>
      </dsp:txBody>
      <dsp:txXfrm>
        <a:off x="7915335" y="1481408"/>
        <a:ext cx="2413118" cy="8424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AB0B1-4D0F-4ED7-B687-22F0F8834EF8}">
      <dsp:nvSpPr>
        <dsp:cNvPr id="0" name=""/>
        <dsp:cNvSpPr/>
      </dsp:nvSpPr>
      <dsp:spPr>
        <a:xfrm>
          <a:off x="0" y="4888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0D33-42FB-446B-8F76-BD4F25BC472F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85AF6-776F-4A3B-936E-BEB1703038A4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Weight estimate early and document on every pediatric patient</a:t>
          </a:r>
        </a:p>
      </dsp:txBody>
      <dsp:txXfrm>
        <a:off x="1432649" y="2447"/>
        <a:ext cx="5156041" cy="1240389"/>
      </dsp:txXfrm>
    </dsp:sp>
    <dsp:sp modelId="{B8FED6D9-537C-4382-911D-8448B9369F4E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B76A0-76FB-4C22-BFAC-327919FE3162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CBE0A-5160-4251-8842-4261B0EAE385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accurate available tools</a:t>
          </a:r>
        </a:p>
      </dsp:txBody>
      <dsp:txXfrm>
        <a:off x="1432649" y="1552933"/>
        <a:ext cx="5156041" cy="1240389"/>
      </dsp:txXfrm>
    </dsp:sp>
    <dsp:sp modelId="{96C4F64C-6350-4C83-A54E-9871EDB2080B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90246-88FA-4E06-8E6D-82F598520F60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C14E-A87F-4CA8-A6C9-6A03E76ECCBF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Call</a:t>
          </a:r>
          <a:r>
            <a:rPr lang="en-US" sz="2200" kern="1200" baseline="0" dirty="0"/>
            <a:t> in weight estimate </a:t>
          </a:r>
          <a:endParaRPr lang="en-US" sz="2200" kern="1200" dirty="0"/>
        </a:p>
      </dsp:txBody>
      <dsp:txXfrm>
        <a:off x="1432649" y="3103420"/>
        <a:ext cx="5156041" cy="1240389"/>
      </dsp:txXfrm>
    </dsp:sp>
    <dsp:sp modelId="{8D62EADC-F6AA-764E-B1C1-033301021512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26CE6-8D06-4B47-BC66-0F5F94D10E5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C51E-D428-7543-AA7F-507C6D721829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 the change champion</a:t>
          </a:r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5C22-1DDD-E74E-A648-E676DDDE8155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B553-02E6-EF4B-8146-74D323A5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1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A7A67-15C6-6645-BBD4-2650941D7C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AF218-4C7E-46CC-A5D9-EF9D4AAA9D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1C33-ECB4-E6A3-B92D-E101D21D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E1E9-BAA6-C9F3-A406-2882BC67D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284B1-B56A-157C-B42C-9517392B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36372-EE81-CFD0-A2F4-9C4C1BEA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79DC-33FE-1CEC-7513-F5FB721B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9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24B5-E276-0345-66BC-652DB8E4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F6D2-BBE7-FDF5-D08A-DF23B022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7F56-37E5-A85A-2AA1-56EA6ABD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CC9E-9900-069C-555E-0A3B0301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6C5-EB04-076B-8B2C-C0C90F1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4EE21-A7FD-FDB7-8094-83775244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DFC6D-E934-FA05-0216-A40DFF4E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EAC3-3BCC-3914-AC41-8168BCE0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0148-B20D-11C1-454D-85861D56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221A-7E08-CF13-0297-659FE1E6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80B2-5212-6BAB-01D0-53F117AC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641F-D757-E922-1AEE-F5E92046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C9BAE-074D-6016-336D-C58D0DCF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DE1E-6DF3-F1C1-77B9-910F0C3B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23B6B-7AC5-ACEA-28B6-529E2B23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81D6-F911-6DBA-622F-6B3AC44E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0F66A-6E18-4941-A629-B5178BE1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1B7E-4656-BA33-1F43-9248E92B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E5F0-830C-35A3-30DE-93124CCA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C5822-01EE-E837-8C33-8A977413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D16E-CACF-5697-2AC2-99200AE2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D45BA-22C8-077D-0806-CF58ED4FD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9BAD-E33F-91B1-8814-C143D197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9B69B-244C-BBAC-2018-38612062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E94F7-B0FD-153C-3BB4-F0112CAF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6BBB4-BB27-5E13-2237-09293751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3B0F-AD9B-F2C9-DEDB-F8C36D84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79F9D-511E-B4E6-FF89-4940C9B2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B1F66-569F-626D-90A9-35A36F137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6E06F-9007-E0C6-8942-9533C063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1EFB3-366F-8B02-05D8-9F473D453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ECEA-6A1A-90E7-5B39-F81AEF64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2E2A2-8FD6-71B3-2F3D-4803768F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66DD0-8192-FC26-D11F-5C82361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DD82-1A0C-124E-3681-829410CB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1836-F201-0522-2706-C24C2669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2A178-9DD8-2373-18F1-1120DA82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436E5-8E72-821A-0163-FCE8B95A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94C80-9900-0905-C141-17CF9807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68A28-E640-35C1-A23C-9302CDA9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8CB83-79A5-5622-3E17-32E8AB67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3457-DC77-896E-DA98-C161BFFE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CBD-2FAA-0CA5-6122-99FF6986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E2046-EC88-162C-4B93-21AC2F029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7C4FB-DEC1-169C-F3EF-1E30B1F9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07BDB-1F2A-46E4-B7CD-A43C2A3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28D00-54E4-8DBB-EEAF-ED7F04FB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D1B2-84E2-082F-7400-11BE2F49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4B863-C1CF-80AB-F3D0-9901D270D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63AE8-F399-05D9-8705-7816BC7E2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B46D-EE67-53F6-B2B1-E33EC40B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309F-6EAD-DC25-A70B-4C05F814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08518-A256-88CD-D5F3-D38C5A3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0B216-113B-8825-AFFF-9A569617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A33E-55A6-1821-5C6B-90C812FE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035C-FA4C-5640-06B0-FB02301CF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E0CB-21BA-9048-B482-5D98AB312C3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A522-425E-BDDE-E49E-3129B6C5E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37521-8B6E-9187-A311-F77AA9FCE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A857-43A2-C143-A56C-6AA13DF7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88C64-9573-8DD3-C187-5C97B5D9B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1FB8F-042F-BC9A-9639-E5B509D59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Improving Prehospital Pediatric Weight Estimate Accuracy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1DF36-4D80-8A88-D1C6-0545783D8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49027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>
                    <a:lumMod val="65000"/>
                  </a:schemeClr>
                </a:solidFill>
              </a:rPr>
              <a:t>WI PECC Quarterly Meeting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Michael K Kim, MD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Co-Chair WI EMSC</a:t>
            </a:r>
          </a:p>
        </p:txBody>
      </p:sp>
    </p:spTree>
    <p:extLst>
      <p:ext uri="{BB962C8B-B14F-4D97-AF65-F5344CB8AC3E}">
        <p14:creationId xmlns:p14="http://schemas.microsoft.com/office/powerpoint/2010/main" val="1203435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B8427-D5D6-96BD-F66E-7D36081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Other reasons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B3A1F7-A5CC-A804-9D79-3BA6643E8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54963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2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99FB-B1E6-C06D-950C-8CE8BD7D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weight vital?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rt with Pulse">
            <a:extLst>
              <a:ext uri="{FF2B5EF4-FFF2-40B4-BE49-F238E27FC236}">
                <a16:creationId xmlns:a16="http://schemas.microsoft.com/office/drawing/2014/main" id="{00D00919-40FF-1C82-0964-EFE48366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B42A0-4683-305F-FDE2-158AF7F9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Practice…</a:t>
            </a:r>
          </a:p>
        </p:txBody>
      </p:sp>
      <p:pic>
        <p:nvPicPr>
          <p:cNvPr id="4100" name="Picture 4" descr="Guess Your Ideal Weight by Zachary Kanin">
            <a:extLst>
              <a:ext uri="{FF2B5EF4-FFF2-40B4-BE49-F238E27FC236}">
                <a16:creationId xmlns:a16="http://schemas.microsoft.com/office/drawing/2014/main" id="{93A3CA1B-42A1-DE7E-AB58-79060BAB731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18297"/>
          <a:stretch/>
        </p:blipFill>
        <p:spPr bwMode="auto">
          <a:xfrm>
            <a:off x="202580" y="114719"/>
            <a:ext cx="11786839" cy="66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5CDAD-C713-F2C4-A89B-1B40829D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UW ALS consortium QI project: questions..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11E4-2790-658C-CE0B-75303FFB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421682"/>
            <a:ext cx="6163687" cy="36392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often weight is estimated?</a:t>
            </a:r>
          </a:p>
          <a:p>
            <a:r>
              <a:rPr lang="en-US" dirty="0">
                <a:solidFill>
                  <a:schemeClr val="tx2"/>
                </a:solidFill>
              </a:rPr>
              <a:t>What method of estimation?</a:t>
            </a:r>
          </a:p>
          <a:p>
            <a:r>
              <a:rPr lang="en-US" dirty="0">
                <a:solidFill>
                  <a:schemeClr val="tx2"/>
                </a:solidFill>
              </a:rPr>
              <a:t>Weight documentation (when?)</a:t>
            </a:r>
          </a:p>
          <a:p>
            <a:r>
              <a:rPr lang="en-US" dirty="0">
                <a:solidFill>
                  <a:schemeClr val="tx2"/>
                </a:solidFill>
              </a:rPr>
              <a:t>Is real time weight estimate capture possible?</a:t>
            </a:r>
          </a:p>
          <a:p>
            <a:r>
              <a:rPr lang="en-US" dirty="0">
                <a:solidFill>
                  <a:schemeClr val="tx2"/>
                </a:solidFill>
              </a:rPr>
              <a:t>How accurate is it?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Ruler">
            <a:extLst>
              <a:ext uri="{FF2B5EF4-FFF2-40B4-BE49-F238E27FC236}">
                <a16:creationId xmlns:a16="http://schemas.microsoft.com/office/drawing/2014/main" id="{B07E7B99-F8DE-62EB-A316-495AE8F6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8B674F49-5794-7E73-8084-8625FA8F7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8FC3D-8B65-3895-1254-DE2EFD85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138" y="26714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Data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2E83E-880B-6F17-F7D1-B3BFEA5A2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8138" y="2434201"/>
            <a:ext cx="5625661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Prehospital weight estimate</a:t>
            </a:r>
          </a:p>
          <a:p>
            <a:r>
              <a:rPr lang="en-US" sz="3200" dirty="0"/>
              <a:t>Estimate method</a:t>
            </a:r>
          </a:p>
          <a:p>
            <a:r>
              <a:rPr lang="en-US" sz="3200" dirty="0"/>
              <a:t>ED measured weight</a:t>
            </a:r>
          </a:p>
        </p:txBody>
      </p:sp>
    </p:spTree>
    <p:extLst>
      <p:ext uri="{BB962C8B-B14F-4D97-AF65-F5344CB8AC3E}">
        <p14:creationId xmlns:p14="http://schemas.microsoft.com/office/powerpoint/2010/main" val="25430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42E1-A882-AE97-E4F0-C8E1111B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a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117CF-7D80-28E0-D1CE-5D0281DB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JERPH | Free Full-Text | Optimizing Emergency Medical Service Structures  Using a Rule-Based Discrete Event Simulation—A Practitioner's Point of View">
            <a:extLst>
              <a:ext uri="{FF2B5EF4-FFF2-40B4-BE49-F238E27FC236}">
                <a16:creationId xmlns:a16="http://schemas.microsoft.com/office/drawing/2014/main" id="{43D4C3DF-321A-E243-E982-BE59745D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2192000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7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opwatch">
            <a:extLst>
              <a:ext uri="{FF2B5EF4-FFF2-40B4-BE49-F238E27FC236}">
                <a16:creationId xmlns:a16="http://schemas.microsoft.com/office/drawing/2014/main" id="{25CED891-0B93-BF91-8AA3-0936C5357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E7669-64E7-AAB6-5A11-C114C384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Validity of weight documented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64BD-63EA-CC4D-747B-F8F4EF82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How to capture weight estimate in real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d Cross Releases New ALS and PALS Training Scenarios for EMS Clinicians">
            <a:extLst>
              <a:ext uri="{FF2B5EF4-FFF2-40B4-BE49-F238E27FC236}">
                <a16:creationId xmlns:a16="http://schemas.microsoft.com/office/drawing/2014/main" id="{DA67FB8F-4123-2CA4-B6BD-D50B286F4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 b="26116"/>
          <a:stretch/>
        </p:blipFill>
        <p:spPr bwMode="auto">
          <a:xfrm>
            <a:off x="4267201" y="1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y EMS Crews Need Two-Way Radios">
            <a:extLst>
              <a:ext uri="{FF2B5EF4-FFF2-40B4-BE49-F238E27FC236}">
                <a16:creationId xmlns:a16="http://schemas.microsoft.com/office/drawing/2014/main" id="{E6F64872-710F-A2E0-7F34-15A6CE2D7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668"/>
          <a:stretch/>
        </p:blipFill>
        <p:spPr bwMode="auto">
          <a:xfrm>
            <a:off x="4650916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9" name="Freeform: Shape 7178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531A7-A317-D4D4-A6D3-B11E3EAE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 time 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16021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71B76-05CD-9AA6-F85B-10A69BBD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Timeline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B17C768-EF0B-9AFC-F99F-D828A25F1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3837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0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8FFD-4B8B-00F4-67BF-626890F5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44C3-AC8C-DFFE-E4B6-4A5A9218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was collected from July 21, 2021 to April 22, 2021.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236 transports were recorded for analysis.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mean age was 7.5 years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175 patients with weight estimate and method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8" name="Picture 7" descr="Codes on papers">
            <a:extLst>
              <a:ext uri="{FF2B5EF4-FFF2-40B4-BE49-F238E27FC236}">
                <a16:creationId xmlns:a16="http://schemas.microsoft.com/office/drawing/2014/main" id="{E6F3A2CE-6270-60BB-4833-173ECA354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4" r="26466" b="-1"/>
          <a:stretch/>
        </p:blipFill>
        <p:spPr>
          <a:xfrm>
            <a:off x="16513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145F86F-C16F-2D57-1A51-D8D1B747C889}"/>
              </a:ext>
            </a:extLst>
          </p:cNvPr>
          <p:cNvSpPr/>
          <p:nvPr/>
        </p:nvSpPr>
        <p:spPr>
          <a:xfrm>
            <a:off x="5592122" y="4323144"/>
            <a:ext cx="2238703" cy="2112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PW 10 &gt; 70%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0209D-7C14-8DAC-2DB6-756E83BEBBA5}"/>
              </a:ext>
            </a:extLst>
          </p:cNvPr>
          <p:cNvSpPr/>
          <p:nvPr/>
        </p:nvSpPr>
        <p:spPr>
          <a:xfrm>
            <a:off x="8787356" y="4323144"/>
            <a:ext cx="2238703" cy="2112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PW 20 &gt; 95%</a:t>
            </a:r>
          </a:p>
        </p:txBody>
      </p:sp>
    </p:spTree>
    <p:extLst>
      <p:ext uri="{BB962C8B-B14F-4D97-AF65-F5344CB8AC3E}">
        <p14:creationId xmlns:p14="http://schemas.microsoft.com/office/powerpoint/2010/main" val="18015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heres in balance">
            <a:extLst>
              <a:ext uri="{FF2B5EF4-FFF2-40B4-BE49-F238E27FC236}">
                <a16:creationId xmlns:a16="http://schemas.microsoft.com/office/drawing/2014/main" id="{7243E072-614A-C3E5-4A7D-E312C979C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 r="19865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88EE-8AA5-793F-0944-D59B93EB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F0F2-F799-BC14-E49C-B301962D0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5240510" cy="3181684"/>
          </a:xfrm>
        </p:spPr>
        <p:txBody>
          <a:bodyPr anchor="t">
            <a:normAutofit/>
          </a:bodyPr>
          <a:lstStyle/>
          <a:p>
            <a:r>
              <a:rPr lang="en-US" sz="3200" dirty="0"/>
              <a:t>Impact of inaccurate weight estimate</a:t>
            </a:r>
          </a:p>
          <a:p>
            <a:r>
              <a:rPr lang="en-US" sz="3200" dirty="0"/>
              <a:t>Current practice</a:t>
            </a:r>
          </a:p>
          <a:p>
            <a:r>
              <a:rPr lang="en-US" sz="3200" dirty="0"/>
              <a:t>Approach to weight estimate</a:t>
            </a:r>
          </a:p>
          <a:p>
            <a:r>
              <a:rPr lang="en-US" sz="3200" dirty="0"/>
              <a:t>Ultimate goal</a:t>
            </a:r>
          </a:p>
        </p:txBody>
      </p:sp>
    </p:spTree>
    <p:extLst>
      <p:ext uri="{BB962C8B-B14F-4D97-AF65-F5344CB8AC3E}">
        <p14:creationId xmlns:p14="http://schemas.microsoft.com/office/powerpoint/2010/main" val="334921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8F27C9-07E2-A793-40C8-2AF123DA7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69" y="643467"/>
            <a:ext cx="842306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estimate accuracy by methods n=175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881064-79CE-B82F-EBBF-448E84682DC3}"/>
              </a:ext>
            </a:extLst>
          </p:cNvPr>
          <p:cNvGraphicFramePr>
            <a:graphicFrameLocks noGrp="1"/>
          </p:cNvGraphicFramePr>
          <p:nvPr/>
        </p:nvGraphicFramePr>
        <p:xfrm>
          <a:off x="26970743" y="3429000"/>
          <a:ext cx="14220058" cy="4363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469">
                  <a:extLst>
                    <a:ext uri="{9D8B030D-6E8A-4147-A177-3AD203B41FA5}">
                      <a16:colId xmlns:a16="http://schemas.microsoft.com/office/drawing/2014/main" val="1220114153"/>
                    </a:ext>
                  </a:extLst>
                </a:gridCol>
                <a:gridCol w="2352023">
                  <a:extLst>
                    <a:ext uri="{9D8B030D-6E8A-4147-A177-3AD203B41FA5}">
                      <a16:colId xmlns:a16="http://schemas.microsoft.com/office/drawing/2014/main" val="2876552599"/>
                    </a:ext>
                  </a:extLst>
                </a:gridCol>
                <a:gridCol w="4786783">
                  <a:extLst>
                    <a:ext uri="{9D8B030D-6E8A-4147-A177-3AD203B41FA5}">
                      <a16:colId xmlns:a16="http://schemas.microsoft.com/office/drawing/2014/main" val="639398921"/>
                    </a:ext>
                  </a:extLst>
                </a:gridCol>
                <a:gridCol w="4786783">
                  <a:extLst>
                    <a:ext uri="{9D8B030D-6E8A-4147-A177-3AD203B41FA5}">
                      <a16:colId xmlns:a16="http://schemas.microsoft.com/office/drawing/2014/main" val="1323223253"/>
                    </a:ext>
                  </a:extLst>
                </a:gridCol>
              </a:tblGrid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Mean age (</a:t>
                      </a:r>
                      <a:r>
                        <a:rPr lang="en-US" sz="4000" dirty="0" err="1">
                          <a:effectLst/>
                        </a:rPr>
                        <a:t>yrs</a:t>
                      </a:r>
                      <a:r>
                        <a:rPr lang="en-US" sz="4000" dirty="0">
                          <a:effectLst/>
                        </a:rPr>
                        <a:t>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Error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19372"/>
                  </a:ext>
                </a:extLst>
              </a:tr>
              <a:tr h="5458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ED/Clinic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11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5.7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+/- 2.1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089225"/>
                  </a:ext>
                </a:extLst>
              </a:tr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Patient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22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13.9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 +/- 6.4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130473"/>
                  </a:ext>
                </a:extLst>
              </a:tr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Parent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83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4.7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 +/- 8.9%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25662"/>
                  </a:ext>
                </a:extLst>
              </a:tr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</a:rPr>
                        <a:t>Broselow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12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6.7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 +/- 11.4%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10813"/>
                  </a:ext>
                </a:extLst>
              </a:tr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Guess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48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8.4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 +/- 11/4%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650867"/>
                  </a:ext>
                </a:extLst>
              </a:tr>
              <a:tr h="538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Total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175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7.5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91182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2910E11-A65F-2F07-F3DC-1A8A47E60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15350"/>
              </p:ext>
            </p:extLst>
          </p:nvPr>
        </p:nvGraphicFramePr>
        <p:xfrm>
          <a:off x="838199" y="1962687"/>
          <a:ext cx="10331247" cy="355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373">
                  <a:extLst>
                    <a:ext uri="{9D8B030D-6E8A-4147-A177-3AD203B41FA5}">
                      <a16:colId xmlns:a16="http://schemas.microsoft.com/office/drawing/2014/main" val="3219230718"/>
                    </a:ext>
                  </a:extLst>
                </a:gridCol>
                <a:gridCol w="1095363">
                  <a:extLst>
                    <a:ext uri="{9D8B030D-6E8A-4147-A177-3AD203B41FA5}">
                      <a16:colId xmlns:a16="http://schemas.microsoft.com/office/drawing/2014/main" val="1932709538"/>
                    </a:ext>
                  </a:extLst>
                </a:gridCol>
                <a:gridCol w="2060259">
                  <a:extLst>
                    <a:ext uri="{9D8B030D-6E8A-4147-A177-3AD203B41FA5}">
                      <a16:colId xmlns:a16="http://schemas.microsoft.com/office/drawing/2014/main" val="1830457623"/>
                    </a:ext>
                  </a:extLst>
                </a:gridCol>
                <a:gridCol w="1976186">
                  <a:extLst>
                    <a:ext uri="{9D8B030D-6E8A-4147-A177-3AD203B41FA5}">
                      <a16:colId xmlns:a16="http://schemas.microsoft.com/office/drawing/2014/main" val="2958177002"/>
                    </a:ext>
                  </a:extLst>
                </a:gridCol>
                <a:gridCol w="2903066">
                  <a:extLst>
                    <a:ext uri="{9D8B030D-6E8A-4147-A177-3AD203B41FA5}">
                      <a16:colId xmlns:a16="http://schemas.microsoft.com/office/drawing/2014/main" val="2914752517"/>
                    </a:ext>
                  </a:extLst>
                </a:gridCol>
              </a:tblGrid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age (</a:t>
                      </a:r>
                      <a:r>
                        <a:rPr lang="en-US" sz="2000" dirty="0" err="1">
                          <a:effectLst/>
                        </a:rPr>
                        <a:t>yrs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Error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740214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ED/Clinic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5.7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+/- 2.1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199971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Patient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 +/- 6.4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106185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 +/- 8.9%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470765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Broselow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 +/- 11.4%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359115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 +/- 11/4%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306664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based</a:t>
                      </a:r>
                    </a:p>
                  </a:txBody>
                  <a:tcPr marL="68580" marR="68580" marT="0" marB="0">
                    <a:solidFill>
                      <a:srgbClr val="FF2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>
                    <a:solidFill>
                      <a:srgbClr val="FF2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68580" marR="68580" marT="0" marB="0">
                    <a:solidFill>
                      <a:srgbClr val="FF2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34.3%</a:t>
                      </a:r>
                    </a:p>
                  </a:txBody>
                  <a:tcPr marL="68580" marR="68580" marT="0" marB="0">
                    <a:solidFill>
                      <a:srgbClr val="FF2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19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F75-558D-F94A-B431-3A9913FA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PW10 and PW20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066C9F-1209-DBBD-338D-A0E69E8F2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05706"/>
              </p:ext>
            </p:extLst>
          </p:nvPr>
        </p:nvGraphicFramePr>
        <p:xfrm>
          <a:off x="819806" y="1847554"/>
          <a:ext cx="10533993" cy="4372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640">
                  <a:extLst>
                    <a:ext uri="{9D8B030D-6E8A-4147-A177-3AD203B41FA5}">
                      <a16:colId xmlns:a16="http://schemas.microsoft.com/office/drawing/2014/main" val="2698656855"/>
                    </a:ext>
                  </a:extLst>
                </a:gridCol>
                <a:gridCol w="3653594">
                  <a:extLst>
                    <a:ext uri="{9D8B030D-6E8A-4147-A177-3AD203B41FA5}">
                      <a16:colId xmlns:a16="http://schemas.microsoft.com/office/drawing/2014/main" val="2152753139"/>
                    </a:ext>
                  </a:extLst>
                </a:gridCol>
                <a:gridCol w="3966759">
                  <a:extLst>
                    <a:ext uri="{9D8B030D-6E8A-4147-A177-3AD203B41FA5}">
                      <a16:colId xmlns:a16="http://schemas.microsoft.com/office/drawing/2014/main" val="3685089017"/>
                    </a:ext>
                  </a:extLst>
                </a:gridCol>
              </a:tblGrid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2800">
                          <a:effectLst/>
                        </a:rPr>
                        <a:t>PW10 (&gt;70%)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PW20 (&gt;95%)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964932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ED/Clinic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highlight>
                            <a:srgbClr val="00FF00"/>
                          </a:highlight>
                        </a:rPr>
                        <a:t>100%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highlight>
                            <a:srgbClr val="00FF00"/>
                          </a:highlight>
                        </a:rPr>
                        <a:t>100%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247102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Patient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highlight>
                            <a:srgbClr val="00FF00"/>
                          </a:highlight>
                        </a:rPr>
                        <a:t>81.8%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highlight>
                            <a:srgbClr val="00FF00"/>
                          </a:highlight>
                        </a:rPr>
                        <a:t>95.5%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719127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Parent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58.5%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86.6%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875133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Broselow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50.0%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83.3%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209362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Guess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47.9%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80.9%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535218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60.2%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85.6%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093104"/>
                  </a:ext>
                </a:extLst>
              </a:tr>
              <a:tr h="546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Age based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22.7%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41.8%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6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2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5849-DBCF-7F48-B04B-DEB782CE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age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D74F07-9FE6-89AD-17D4-729F1DDF8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3681"/>
              </p:ext>
            </p:extLst>
          </p:nvPr>
        </p:nvGraphicFramePr>
        <p:xfrm>
          <a:off x="838200" y="1993183"/>
          <a:ext cx="10515600" cy="3882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402">
                  <a:extLst>
                    <a:ext uri="{9D8B030D-6E8A-4147-A177-3AD203B41FA5}">
                      <a16:colId xmlns:a16="http://schemas.microsoft.com/office/drawing/2014/main" val="3489071377"/>
                    </a:ext>
                  </a:extLst>
                </a:gridCol>
                <a:gridCol w="2357402">
                  <a:extLst>
                    <a:ext uri="{9D8B030D-6E8A-4147-A177-3AD203B41FA5}">
                      <a16:colId xmlns:a16="http://schemas.microsoft.com/office/drawing/2014/main" val="1455758322"/>
                    </a:ext>
                  </a:extLst>
                </a:gridCol>
                <a:gridCol w="2781204">
                  <a:extLst>
                    <a:ext uri="{9D8B030D-6E8A-4147-A177-3AD203B41FA5}">
                      <a16:colId xmlns:a16="http://schemas.microsoft.com/office/drawing/2014/main" val="730328355"/>
                    </a:ext>
                  </a:extLst>
                </a:gridCol>
                <a:gridCol w="3019592">
                  <a:extLst>
                    <a:ext uri="{9D8B030D-6E8A-4147-A177-3AD203B41FA5}">
                      <a16:colId xmlns:a16="http://schemas.microsoft.com/office/drawing/2014/main" val="2278456938"/>
                    </a:ext>
                  </a:extLst>
                </a:gridCol>
              </a:tblGrid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Age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2800">
                          <a:effectLst/>
                        </a:rPr>
                        <a:t>PW10 (&gt;70%)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PW20 (&gt;95%)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131485"/>
                  </a:ext>
                </a:extLst>
              </a:tr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58.3%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79.2%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29389"/>
                  </a:ext>
                </a:extLst>
              </a:tr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1-3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56.0%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84.0%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264856"/>
                  </a:ext>
                </a:extLst>
              </a:tr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4-10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62.0%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86.3%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90964"/>
                  </a:ext>
                </a:extLst>
              </a:tr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11-14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65.9%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86.4%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139523"/>
                  </a:ext>
                </a:extLst>
              </a:tr>
              <a:tr h="64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&gt;15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62.5%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90.0%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92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1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Pediatric Weight Estimate Algorithm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7032" y="2036971"/>
            <a:ext cx="2943446" cy="2943404"/>
            <a:chOff x="1270333" y="59397"/>
            <a:chExt cx="2943446" cy="2943404"/>
          </a:xfrm>
        </p:grpSpPr>
        <p:sp>
          <p:nvSpPr>
            <p:cNvPr id="8" name="Oval 7"/>
            <p:cNvSpPr/>
            <p:nvPr/>
          </p:nvSpPr>
          <p:spPr>
            <a:xfrm>
              <a:off x="1270333" y="59397"/>
              <a:ext cx="2943446" cy="294340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1701391" y="490449"/>
              <a:ext cx="2081330" cy="2081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/>
                <a:t>Ask Patient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6729" y="2041455"/>
            <a:ext cx="2943446" cy="2943404"/>
            <a:chOff x="4215337" y="46182"/>
            <a:chExt cx="2943446" cy="2943404"/>
          </a:xfrm>
        </p:grpSpPr>
        <p:sp>
          <p:nvSpPr>
            <p:cNvPr id="11" name="Oval 10"/>
            <p:cNvSpPr/>
            <p:nvPr/>
          </p:nvSpPr>
          <p:spPr>
            <a:xfrm>
              <a:off x="4215337" y="46182"/>
              <a:ext cx="2943446" cy="2943404"/>
            </a:xfrm>
            <a:prstGeom prst="ellips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4646395" y="477234"/>
              <a:ext cx="2081330" cy="2081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/>
                <a:t>Ask Parent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96426" y="2036971"/>
            <a:ext cx="2943446" cy="2943404"/>
            <a:chOff x="2727160" y="1868927"/>
            <a:chExt cx="2943446" cy="2943404"/>
          </a:xfrm>
        </p:grpSpPr>
        <p:sp>
          <p:nvSpPr>
            <p:cNvPr id="16" name="Oval 15"/>
            <p:cNvSpPr/>
            <p:nvPr/>
          </p:nvSpPr>
          <p:spPr>
            <a:xfrm>
              <a:off x="2727160" y="1868927"/>
              <a:ext cx="2943446" cy="294340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2954658" y="2299979"/>
              <a:ext cx="2537460" cy="2081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kern="1200" dirty="0"/>
                <a:t>*</a:t>
              </a:r>
              <a:r>
                <a:rPr lang="en-US" sz="3700" b="1" kern="1200" dirty="0" err="1"/>
                <a:t>Broselow</a:t>
              </a:r>
              <a:endParaRPr lang="en-US" sz="3700" b="1" kern="1200" dirty="0"/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95782A9D-CE82-4E9C-84B6-F3ABC1219DC9}"/>
              </a:ext>
            </a:extLst>
          </p:cNvPr>
          <p:cNvSpPr/>
          <p:nvPr/>
        </p:nvSpPr>
        <p:spPr>
          <a:xfrm>
            <a:off x="4168009" y="3338571"/>
            <a:ext cx="454415" cy="31257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818EAAC-7504-4273-8547-E7B0842BCA8C}"/>
              </a:ext>
            </a:extLst>
          </p:cNvPr>
          <p:cNvSpPr/>
          <p:nvPr/>
        </p:nvSpPr>
        <p:spPr>
          <a:xfrm>
            <a:off x="7684848" y="3292281"/>
            <a:ext cx="454414" cy="31257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DC51C-F108-4405-B221-54ADA3F0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69" y="4859909"/>
            <a:ext cx="1200212" cy="933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AE3153-96E2-44FB-A0BA-2787849D9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920" y="4664406"/>
            <a:ext cx="1364339" cy="1170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C075A-BB16-5D45-03A6-D39CD79D500F}"/>
              </a:ext>
            </a:extLst>
          </p:cNvPr>
          <p:cNvSpPr txBox="1"/>
          <p:nvPr/>
        </p:nvSpPr>
        <p:spPr>
          <a:xfrm>
            <a:off x="653561" y="6146524"/>
            <a:ext cx="1088487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PLEASE, Include weight estimate and method when making radio report to  base ED!!!</a:t>
            </a:r>
          </a:p>
        </p:txBody>
      </p:sp>
    </p:spTree>
    <p:extLst>
      <p:ext uri="{BB962C8B-B14F-4D97-AF65-F5344CB8AC3E}">
        <p14:creationId xmlns:p14="http://schemas.microsoft.com/office/powerpoint/2010/main" val="37972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CB0FE-36A6-7C74-A9B5-3099AAC9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Must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5B9C9E3-9F95-2C23-FD5A-CAF7684D7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6725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94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CBBCD9B6-8BC8-CFDF-2BAC-DFAF37AEF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24179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andtevy Method Helps Providers Rapidly Calculate Pediatric Drug Dosages -  JEMS: EMS, Emergency Medical Services - Training, Paramedic, EMT News">
            <a:extLst>
              <a:ext uri="{FF2B5EF4-FFF2-40B4-BE49-F238E27FC236}">
                <a16:creationId xmlns:a16="http://schemas.microsoft.com/office/drawing/2014/main" id="{13B3FB98-8A21-5E2A-ED29-C404D1C5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b="16417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ll In A Day's Work: How Pediatric Simulation Center Helps First Responders  | Texas Children's Hospital">
            <a:extLst>
              <a:ext uri="{FF2B5EF4-FFF2-40B4-BE49-F238E27FC236}">
                <a16:creationId xmlns:a16="http://schemas.microsoft.com/office/drawing/2014/main" id="{43D19D7C-1207-BF44-98E1-2CEE73AC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613283-46D9-6735-287C-6C50B405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9" r="12512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Frame 1230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C7C40-9AA7-7EBF-CD99-D6E042A9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5818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0A53-BFAF-FA95-7659-31532956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to come…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32BFED-ABCF-B93E-3476-78F28313B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05056"/>
              </p:ext>
            </p:extLst>
          </p:nvPr>
        </p:nvGraphicFramePr>
        <p:xfrm>
          <a:off x="1285240" y="2969469"/>
          <a:ext cx="10328691" cy="28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1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4596-DA52-CF5B-EAD3-65B9DF4F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 ask…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E82E9-6B17-4C57-5F65-59CEDAF0F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0825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44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ymbol Question Mark Scales Stock Illustrations – 152 Symbol Question Mark  Scales Stock Illustrations, Vectors &amp; Clipart - Dreamstime">
            <a:extLst>
              <a:ext uri="{FF2B5EF4-FFF2-40B4-BE49-F238E27FC236}">
                <a16:creationId xmlns:a16="http://schemas.microsoft.com/office/drawing/2014/main" id="{00FCBE51-4C54-23B0-7B5E-495553CE0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5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AC35-0CB3-941D-48A3-4FF376EA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Seizing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3B5E-E296-79CB-AF0D-32C45824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YO old has been actively seizing for 10 minutes</a:t>
            </a:r>
          </a:p>
          <a:p>
            <a:r>
              <a:rPr lang="en-US" dirty="0"/>
              <a:t>Pediatric Assessment Triangle: unconscious, erratic resp effort and cyanotic</a:t>
            </a:r>
          </a:p>
          <a:p>
            <a:r>
              <a:rPr lang="en-US" dirty="0"/>
              <a:t>P: 183, R???, T 39.3, Pox 75%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POC Glu</a:t>
            </a:r>
          </a:p>
          <a:p>
            <a:r>
              <a:rPr lang="en-US" dirty="0"/>
              <a:t>Intervention </a:t>
            </a:r>
          </a:p>
          <a:p>
            <a:endParaRPr lang="en-US" dirty="0"/>
          </a:p>
        </p:txBody>
      </p:sp>
      <p:pic>
        <p:nvPicPr>
          <p:cNvPr id="1030" name="Picture 6" descr="EMS training: The pediatric assessment triangle">
            <a:extLst>
              <a:ext uri="{FF2B5EF4-FFF2-40B4-BE49-F238E27FC236}">
                <a16:creationId xmlns:a16="http://schemas.microsoft.com/office/drawing/2014/main" id="{8929929A-FCE2-9EBB-01C0-910044E0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284" y="245659"/>
            <a:ext cx="2396102" cy="2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izures in Pediatrics">
            <a:extLst>
              <a:ext uri="{FF2B5EF4-FFF2-40B4-BE49-F238E27FC236}">
                <a16:creationId xmlns:a16="http://schemas.microsoft.com/office/drawing/2014/main" id="{B05BE83C-BEEE-E783-5213-1F969416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81" y="3396526"/>
            <a:ext cx="4096697" cy="30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3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3" name="Rectangle 1333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5" name="Freeform: Shape 13334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40596-483B-02FC-52F8-BD0D87D4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296537"/>
            <a:ext cx="4220967" cy="1082655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1</a:t>
            </a:r>
          </a:p>
        </p:txBody>
      </p:sp>
      <p:grpSp>
        <p:nvGrpSpPr>
          <p:cNvPr id="13337" name="Group 13336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3338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316" name="Picture 4" descr="666,293 50 Images, Stock Photos &amp; Vectors | Shutterstock">
            <a:extLst>
              <a:ext uri="{FF2B5EF4-FFF2-40B4-BE49-F238E27FC236}">
                <a16:creationId xmlns:a16="http://schemas.microsoft.com/office/drawing/2014/main" id="{224669D3-5C8E-0BDB-6466-840BFF2C3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1"/>
          <a:stretch/>
        </p:blipFill>
        <p:spPr bwMode="auto">
          <a:xfrm>
            <a:off x="7036278" y="891906"/>
            <a:ext cx="3927376" cy="23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BC45-15BD-4F97-400D-18F11B6D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84" y="2550343"/>
            <a:ext cx="4648772" cy="274121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Broselow tape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Red zone (8-9 Kg)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Midazolam (0.2 mg/Kg) 1.6 mg administered (IN)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Continues to Seize</a:t>
            </a:r>
          </a:p>
          <a:p>
            <a:r>
              <a:rPr lang="en-US" sz="2400" dirty="0">
                <a:solidFill>
                  <a:schemeClr val="bg1"/>
                </a:solidFill>
              </a:rPr>
              <a:t>ED weight 16 Kg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Administered 3.2 mg IN</a:t>
            </a:r>
          </a:p>
        </p:txBody>
      </p:sp>
      <p:pic>
        <p:nvPicPr>
          <p:cNvPr id="13314" name="Picture 2" descr="A Tale of Two Tapes: Broselow-Luten Tapes, 2011 vs. 2017 - JEMS: EMS,  Emergency Medical Services - Training, Paramedic, EMT News">
            <a:extLst>
              <a:ext uri="{FF2B5EF4-FFF2-40B4-BE49-F238E27FC236}">
                <a16:creationId xmlns:a16="http://schemas.microsoft.com/office/drawing/2014/main" id="{52910C84-29E2-8569-0871-DFECB6084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" b="-2"/>
          <a:stretch/>
        </p:blipFill>
        <p:spPr bwMode="auto">
          <a:xfrm>
            <a:off x="7132522" y="3606465"/>
            <a:ext cx="3742108" cy="22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Rectangle 1434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42168-14C5-8FC9-3554-69B7781A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94C7-06ED-C2A9-86B7-1A60B2DB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547338" cy="28622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POC Glu 34</a:t>
            </a: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No Broselow…</a:t>
            </a: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Mom says “he is 35”</a:t>
            </a: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D10: 105 ml(3 ml/Kg) administered</a:t>
            </a: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ED weight 16 Kg</a:t>
            </a:r>
          </a:p>
        </p:txBody>
      </p:sp>
      <p:grpSp>
        <p:nvGrpSpPr>
          <p:cNvPr id="14352" name="Group 14351">
            <a:extLst>
              <a:ext uri="{FF2B5EF4-FFF2-40B4-BE49-F238E27FC236}">
                <a16:creationId xmlns:a16="http://schemas.microsoft.com/office/drawing/2014/main" id="{93CBDBE1-B300-4C21-9F06-E127BB316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353" name="Group 14352">
              <a:extLst>
                <a:ext uri="{FF2B5EF4-FFF2-40B4-BE49-F238E27FC236}">
                  <a16:creationId xmlns:a16="http://schemas.microsoft.com/office/drawing/2014/main" id="{4EBCA523-1BD1-4D5D-B427-8C329C4EE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14357" name="Freeform: Shape 14356">
                <a:extLst>
                  <a:ext uri="{FF2B5EF4-FFF2-40B4-BE49-F238E27FC236}">
                    <a16:creationId xmlns:a16="http://schemas.microsoft.com/office/drawing/2014/main" id="{A049276B-6C4C-4A4E-AF63-6A54348B5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58" name="Freeform: Shape 14357">
                <a:extLst>
                  <a:ext uri="{FF2B5EF4-FFF2-40B4-BE49-F238E27FC236}">
                    <a16:creationId xmlns:a16="http://schemas.microsoft.com/office/drawing/2014/main" id="{9326F8B1-A013-4590-B8BA-A294E3B9B1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354" name="Group 14353">
              <a:extLst>
                <a:ext uri="{FF2B5EF4-FFF2-40B4-BE49-F238E27FC236}">
                  <a16:creationId xmlns:a16="http://schemas.microsoft.com/office/drawing/2014/main" id="{49A2027A-1422-4C0B-B855-07B9F92A7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4355" name="Freeform: Shape 14354">
                <a:extLst>
                  <a:ext uri="{FF2B5EF4-FFF2-40B4-BE49-F238E27FC236}">
                    <a16:creationId xmlns:a16="http://schemas.microsoft.com/office/drawing/2014/main" id="{25FD7551-23BB-489D-B839-1F9B49FFE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356" name="Freeform: Shape 14355">
                <a:extLst>
                  <a:ext uri="{FF2B5EF4-FFF2-40B4-BE49-F238E27FC236}">
                    <a16:creationId xmlns:a16="http://schemas.microsoft.com/office/drawing/2014/main" id="{1DDEA6D9-5283-4A19-B6BE-898029BCC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4338" name="Picture 2" descr="lbs kg converter - Apps on Google Play">
            <a:extLst>
              <a:ext uri="{FF2B5EF4-FFF2-40B4-BE49-F238E27FC236}">
                <a16:creationId xmlns:a16="http://schemas.microsoft.com/office/drawing/2014/main" id="{7FC6B199-56D2-DA9F-790D-DBF7DB99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358" y="3254781"/>
            <a:ext cx="2663999" cy="26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3d illustration sign of 200% — Stock Photo, Image">
            <a:extLst>
              <a:ext uri="{FF2B5EF4-FFF2-40B4-BE49-F238E27FC236}">
                <a16:creationId xmlns:a16="http://schemas.microsoft.com/office/drawing/2014/main" id="{5BD47057-6EEA-1D09-342C-A6912863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358" y="939220"/>
            <a:ext cx="2664000" cy="17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DB4A-66F4-1005-364B-F8F6645D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208" y="1367425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Scenario 3</a:t>
            </a:r>
          </a:p>
        </p:txBody>
      </p:sp>
      <p:sp>
        <p:nvSpPr>
          <p:cNvPr id="15369" name="Freeform: Shape 15368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Red Twenty Percent Off. Discount 20 Stock Illustration - Illustration of  commerce, background: 39283841">
            <a:extLst>
              <a:ext uri="{FF2B5EF4-FFF2-40B4-BE49-F238E27FC236}">
                <a16:creationId xmlns:a16="http://schemas.microsoft.com/office/drawing/2014/main" id="{CAFC8179-A481-198B-B07D-FAD75E2A7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3" r="-4" b="1137"/>
          <a:stretch/>
        </p:blipFill>
        <p:spPr bwMode="auto"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Picture 4" descr="Are Doctors Guessing When They Diagnose Your Illness? - Mold Mentor">
            <a:extLst>
              <a:ext uri="{FF2B5EF4-FFF2-40B4-BE49-F238E27FC236}">
                <a16:creationId xmlns:a16="http://schemas.microsoft.com/office/drawing/2014/main" id="{FA2C98AD-AFBB-CC26-53EF-2B619F055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28"/>
          <a:stretch/>
        </p:blipFill>
        <p:spPr bwMode="auto"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B4F1-6589-C408-3628-1B625449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616" y="2871982"/>
            <a:ext cx="6251532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No Broselow</a:t>
            </a:r>
          </a:p>
          <a:p>
            <a:r>
              <a:rPr lang="en-US" dirty="0"/>
              <a:t>No parent</a:t>
            </a:r>
          </a:p>
          <a:p>
            <a:r>
              <a:rPr lang="en-US" dirty="0"/>
              <a:t>EMS provider has 3 YO son who is 42#</a:t>
            </a:r>
          </a:p>
          <a:p>
            <a:r>
              <a:rPr lang="en-US" dirty="0"/>
              <a:t>Convert to 19 Kg</a:t>
            </a:r>
          </a:p>
          <a:p>
            <a:r>
              <a:rPr lang="en-US" dirty="0"/>
              <a:t>Midazolam 3.8 mg given</a:t>
            </a:r>
          </a:p>
          <a:p>
            <a:r>
              <a:rPr lang="en-US" dirty="0"/>
              <a:t>ED weight 16 Kg</a:t>
            </a:r>
          </a:p>
        </p:txBody>
      </p:sp>
    </p:spTree>
    <p:extLst>
      <p:ext uri="{BB962C8B-B14F-4D97-AF65-F5344CB8AC3E}">
        <p14:creationId xmlns:p14="http://schemas.microsoft.com/office/powerpoint/2010/main" val="117973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050D-6B66-A314-DDEC-33B2AED2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Weight based medication error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7644DE-1B91-7F20-4F3D-051DB6561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30" y="1675227"/>
            <a:ext cx="9710939" cy="4394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C20AA-74CC-85E1-6A06-F7BC79D75292}"/>
              </a:ext>
            </a:extLst>
          </p:cNvPr>
          <p:cNvSpPr/>
          <p:nvPr/>
        </p:nvSpPr>
        <p:spPr>
          <a:xfrm>
            <a:off x="3587262" y="1675227"/>
            <a:ext cx="3362178" cy="997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718A54-D11E-DBE1-71F7-E65DB14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Estimate 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1FA439-09E7-D728-28FE-5142E916B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4140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8F35-A0EC-0083-5B64-E7E90297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NAEMSP Position statement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87E8118-FB0B-7920-FB83-059570B782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19815"/>
          <a:ext cx="10515600" cy="375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75CFB3C-6156-20F4-756B-4776721D6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8800" y="183356"/>
            <a:ext cx="1270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731</Words>
  <Application>Microsoft Macintosh PowerPoint</Application>
  <PresentationFormat>Widescreen</PresentationFormat>
  <Paragraphs>230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 2013 - 2022</vt:lpstr>
      <vt:lpstr>Improving Prehospital Pediatric Weight Estimate Accuracy</vt:lpstr>
      <vt:lpstr>Objectives </vt:lpstr>
      <vt:lpstr>Case: Seizing child</vt:lpstr>
      <vt:lpstr>Scenario 1</vt:lpstr>
      <vt:lpstr>Scenario 2</vt:lpstr>
      <vt:lpstr>Scenario 3</vt:lpstr>
      <vt:lpstr>Weight based medication error</vt:lpstr>
      <vt:lpstr>Estimate methods</vt:lpstr>
      <vt:lpstr>NAEMSP Position statement</vt:lpstr>
      <vt:lpstr>Other reasons</vt:lpstr>
      <vt:lpstr>Is weight vital?</vt:lpstr>
      <vt:lpstr>Current Practice…</vt:lpstr>
      <vt:lpstr>UW ALS consortium QI project: questions..</vt:lpstr>
      <vt:lpstr>Data needed</vt:lpstr>
      <vt:lpstr>Sequence of a call</vt:lpstr>
      <vt:lpstr>Validity of weight documented</vt:lpstr>
      <vt:lpstr>Real time data acquisition</vt:lpstr>
      <vt:lpstr>Timeline</vt:lpstr>
      <vt:lpstr>Results</vt:lpstr>
      <vt:lpstr>PowerPoint Presentation</vt:lpstr>
      <vt:lpstr>Weight estimate accuracy by methods n=175</vt:lpstr>
      <vt:lpstr>PW10 and PW20</vt:lpstr>
      <vt:lpstr>Different age groups</vt:lpstr>
      <vt:lpstr>Pediatric Weight Estimate Algorithm</vt:lpstr>
      <vt:lpstr>Must</vt:lpstr>
      <vt:lpstr>Tools</vt:lpstr>
      <vt:lpstr>to come…</vt:lpstr>
      <vt:lpstr>The ask…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Prehospital Pediatric Weight Estimate Accuracy</dc:title>
  <dc:creator>MICHAEL K KIM</dc:creator>
  <cp:lastModifiedBy>MICHAEL K KIM</cp:lastModifiedBy>
  <cp:revision>2</cp:revision>
  <dcterms:created xsi:type="dcterms:W3CDTF">2023-01-25T04:58:17Z</dcterms:created>
  <dcterms:modified xsi:type="dcterms:W3CDTF">2023-01-25T15:58:32Z</dcterms:modified>
</cp:coreProperties>
</file>